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90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6B480-4DFD-493A-BBCD-836FA02FB27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3DC29-159D-4E8E-937A-40CEA8B4D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33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8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8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5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8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23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5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7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0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A0149-7C49-4F8D-A8F7-B3F09E38B6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4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Tuesday </a:t>
            </a:r>
            <a:r>
              <a:rPr lang="en-GB" sz="4000" b="1">
                <a:solidFill>
                  <a:schemeClr val="tx1">
                    <a:lumMod val="75000"/>
                    <a:lumOff val="25000"/>
                  </a:schemeClr>
                </a:solidFill>
              </a:rPr>
              <a:t>and Wednesday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Here is a chance to show off your fabulous writing skills, using all those English skills you have learnt this term.</a:t>
            </a:r>
          </a:p>
          <a:p>
            <a:pPr marL="0" indent="0">
              <a:buNone/>
            </a:pPr>
            <a:r>
              <a:rPr lang="en-GB" dirty="0"/>
              <a:t>Remember to use interesting, adventurous language and practise editing and improving your work after your first draft.</a:t>
            </a:r>
          </a:p>
          <a:p>
            <a:pPr marL="0" indent="0">
              <a:buNone/>
            </a:pPr>
            <a:r>
              <a:rPr lang="en-GB" dirty="0"/>
              <a:t>If you want to email your work to me, or take a picture of your work I’d love to see it!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04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15816" y="1272417"/>
            <a:ext cx="6084168" cy="518091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Two friends, </a:t>
            </a:r>
            <a:r>
              <a:rPr lang="en-GB" sz="2400" dirty="0" err="1">
                <a:solidFill>
                  <a:schemeClr val="tx1"/>
                </a:solidFill>
              </a:rPr>
              <a:t>Sima</a:t>
            </a:r>
            <a:r>
              <a:rPr lang="en-GB" sz="2400" dirty="0">
                <a:solidFill>
                  <a:schemeClr val="tx1"/>
                </a:solidFill>
              </a:rPr>
              <a:t> and Mitul, are on holiday with their families. It is a hot, sunny day and they are on a crowded beach. Bored of swimming, they wander off to explore the quieter section of the beach where they discover a cave. They decide to venture into it and follow a narrow tunnel which ends in a large, decorated door. What is on the other side?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Write the rest of the story from the point where they open the door.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206" y="129417"/>
            <a:ext cx="7395937" cy="1143000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/>
              <a:t>Task 1: The Door to 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mysterious door clip art">
            <a:extLst>
              <a:ext uri="{FF2B5EF4-FFF2-40B4-BE49-F238E27FC236}">
                <a16:creationId xmlns:a16="http://schemas.microsoft.com/office/drawing/2014/main" id="{3BC51A78-14DC-4D5F-8E77-43581778E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90" y="1808820"/>
            <a:ext cx="2088232" cy="3718728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7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33620" y="1386640"/>
            <a:ext cx="2466172" cy="513870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b="1" dirty="0">
                <a:solidFill>
                  <a:schemeClr val="tx1"/>
                </a:solidFill>
              </a:rPr>
              <a:t>Characters</a:t>
            </a:r>
          </a:p>
          <a:p>
            <a:r>
              <a:rPr lang="en-GB" sz="2400" u="sng" dirty="0" err="1">
                <a:solidFill>
                  <a:schemeClr val="tx1"/>
                </a:solidFill>
              </a:rPr>
              <a:t>Sima</a:t>
            </a:r>
            <a:r>
              <a:rPr lang="en-GB" sz="2400" u="sng" dirty="0">
                <a:solidFill>
                  <a:schemeClr val="tx1"/>
                </a:solidFill>
              </a:rPr>
              <a:t>:</a:t>
            </a:r>
            <a:r>
              <a:rPr lang="en-GB" sz="2400" dirty="0">
                <a:solidFill>
                  <a:schemeClr val="tx1"/>
                </a:solidFill>
              </a:rPr>
              <a:t> confident, sporty and loves adventure.</a:t>
            </a:r>
          </a:p>
          <a:p>
            <a:r>
              <a:rPr lang="en-GB" sz="2400" u="sng" dirty="0">
                <a:solidFill>
                  <a:schemeClr val="tx1"/>
                </a:solidFill>
              </a:rPr>
              <a:t>Mitul</a:t>
            </a:r>
            <a:r>
              <a:rPr lang="en-GB" sz="2400" dirty="0">
                <a:solidFill>
                  <a:schemeClr val="tx1"/>
                </a:solidFill>
              </a:rPr>
              <a:t>: a great friend to </a:t>
            </a:r>
            <a:r>
              <a:rPr lang="en-GB" sz="2400" dirty="0" err="1">
                <a:solidFill>
                  <a:schemeClr val="tx1"/>
                </a:solidFill>
              </a:rPr>
              <a:t>Sima</a:t>
            </a:r>
            <a:r>
              <a:rPr lang="en-GB" sz="2400" dirty="0">
                <a:solidFill>
                  <a:schemeClr val="tx1"/>
                </a:solidFill>
              </a:rPr>
              <a:t>, a quieter character who loves solving puzzles.</a:t>
            </a:r>
          </a:p>
          <a:p>
            <a:r>
              <a:rPr lang="en-GB" sz="2400" u="sng" dirty="0">
                <a:solidFill>
                  <a:schemeClr val="tx1"/>
                </a:solidFill>
              </a:rPr>
              <a:t>A character</a:t>
            </a:r>
            <a:r>
              <a:rPr lang="en-GB" sz="2400" dirty="0">
                <a:solidFill>
                  <a:schemeClr val="tx1"/>
                </a:solidFill>
              </a:rPr>
              <a:t> who helps them (you decide).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06" y="91888"/>
            <a:ext cx="7280676" cy="1143000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/>
              <a:t>Task 1: The Door to </a:t>
            </a:r>
            <a:r>
              <a:rPr lang="en-GB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5580112" y="1415061"/>
            <a:ext cx="3467330" cy="52543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b="1" dirty="0">
                <a:solidFill>
                  <a:schemeClr val="tx1"/>
                </a:solidFill>
              </a:rPr>
              <a:t>Events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Find the door and go through it to another world. 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Meet a character who explains the dilemma – they can’t go back without the key.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The character gives them a map to direct them to the key.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Journey to get the key.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Get the key after solving a puzzle.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Do they return or not? Do they want to return?</a:t>
            </a:r>
          </a:p>
          <a:p>
            <a:pPr marL="457200" indent="-457200"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43808" y="1415060"/>
            <a:ext cx="2592288" cy="51102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b="1" dirty="0">
                <a:solidFill>
                  <a:schemeClr val="tx1"/>
                </a:solidFill>
              </a:rPr>
              <a:t>Settings</a:t>
            </a:r>
          </a:p>
          <a:p>
            <a:r>
              <a:rPr lang="en-GB" sz="2400" u="sng" dirty="0">
                <a:solidFill>
                  <a:schemeClr val="tx1"/>
                </a:solidFill>
              </a:rPr>
              <a:t>A cave</a:t>
            </a:r>
            <a:r>
              <a:rPr lang="en-GB" sz="2400" dirty="0">
                <a:solidFill>
                  <a:schemeClr val="tx1"/>
                </a:solidFill>
              </a:rPr>
              <a:t>: dark with a long tunnel leading to a door.</a:t>
            </a:r>
          </a:p>
          <a:p>
            <a:r>
              <a:rPr lang="en-GB" sz="2400" u="sng" dirty="0">
                <a:solidFill>
                  <a:schemeClr val="tx1"/>
                </a:solidFill>
              </a:rPr>
              <a:t>Another world:</a:t>
            </a:r>
            <a:r>
              <a:rPr lang="en-GB" sz="2400" dirty="0">
                <a:solidFill>
                  <a:schemeClr val="tx1"/>
                </a:solidFill>
              </a:rPr>
              <a:t> a setting of your choice which the children enter via the door.</a:t>
            </a:r>
          </a:p>
          <a:p>
            <a:r>
              <a:rPr lang="en-GB" sz="2400" u="sng" dirty="0">
                <a:solidFill>
                  <a:schemeClr val="tx1"/>
                </a:solidFill>
              </a:rPr>
              <a:t>Other setting:  </a:t>
            </a:r>
            <a:r>
              <a:rPr lang="en-GB" sz="2400" dirty="0">
                <a:solidFill>
                  <a:schemeClr val="tx1"/>
                </a:solidFill>
              </a:rPr>
              <a:t>within your imaginary world (you decide).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" name="Picture 2" descr="Image result for mysterious door clip art">
            <a:extLst>
              <a:ext uri="{FF2B5EF4-FFF2-40B4-BE49-F238E27FC236}">
                <a16:creationId xmlns:a16="http://schemas.microsoft.com/office/drawing/2014/main" id="{43F10D3D-2E16-4329-88A7-BA52BEA69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3660" y="117941"/>
            <a:ext cx="1224136" cy="1090893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67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/>
              <a:t>Task 1: </a:t>
            </a:r>
            <a:br>
              <a:rPr lang="en-GB" sz="4000" b="1" dirty="0"/>
            </a:br>
            <a:r>
              <a:rPr lang="en-GB" sz="4000" b="1" dirty="0"/>
              <a:t>The Door to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5402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/>
              <a:t>Mission</a:t>
            </a:r>
            <a:r>
              <a:rPr lang="en-GB" sz="2400" b="1" dirty="0"/>
              <a:t>: to write the story from the point where the children find the door. </a:t>
            </a:r>
            <a:r>
              <a:rPr lang="en-GB" sz="2400" i="1" dirty="0"/>
              <a:t>Use the ‘ingredients’ to plan and write a short, third person, past tense narrative that demonstrates your ability to be imaginative and grab the reader’s interest. </a:t>
            </a:r>
          </a:p>
          <a:p>
            <a:pPr marL="0" indent="0">
              <a:buNone/>
            </a:pPr>
            <a:r>
              <a:rPr lang="en-GB" sz="2400" b="1" u="sng" dirty="0"/>
              <a:t>Before you write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246029" y="3391189"/>
            <a:ext cx="2664296" cy="326283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Map out the events of your story in more detail. Consider the ending – will you create a wonderful place where they want to stay or is it a place full of danger which they want to escape from?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71245" y="3345264"/>
            <a:ext cx="2664296" cy="33087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techniques will you use to engage your reader? How will you show different moods and atmospheres within the story? How will you create suspense?</a:t>
            </a: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2304" y="3803245"/>
            <a:ext cx="2664296" cy="285077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Think about the character and setting profiles; add further detail to make them your own. How will the traits of the main characters affect the events?</a:t>
            </a:r>
          </a:p>
        </p:txBody>
      </p:sp>
      <p:pic>
        <p:nvPicPr>
          <p:cNvPr id="10" name="Picture 2" descr="Image result for mysterious door clip art">
            <a:extLst>
              <a:ext uri="{FF2B5EF4-FFF2-40B4-BE49-F238E27FC236}">
                <a16:creationId xmlns:a16="http://schemas.microsoft.com/office/drawing/2014/main" id="{0C82DC12-A4D6-45AF-B885-C3D8252A4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681" y="340920"/>
            <a:ext cx="1080093" cy="991584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3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566" y="274638"/>
            <a:ext cx="744923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/>
              <a:t>Task 1: </a:t>
            </a:r>
            <a:b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4000" b="1" dirty="0"/>
              <a:t>The Door to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u="sng" dirty="0"/>
              <a:t>After you have written</a:t>
            </a:r>
            <a:r>
              <a:rPr lang="en-GB" sz="3000" b="1" dirty="0"/>
              <a:t>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1520" y="2159497"/>
            <a:ext cx="856895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500" dirty="0"/>
              <a:t>Read your short story aloud. Is it </a:t>
            </a:r>
            <a:r>
              <a:rPr lang="en-GB" sz="2500" u="sng" dirty="0"/>
              <a:t>entertaining</a:t>
            </a:r>
            <a:r>
              <a:rPr lang="en-GB" sz="2500" dirty="0"/>
              <a:t>? How have you created suspense to engage the reader?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500" dirty="0"/>
              <a:t>Look carefully at the different types of </a:t>
            </a:r>
            <a:r>
              <a:rPr lang="en-GB" sz="2500" u="sng" dirty="0"/>
              <a:t>punctuation</a:t>
            </a:r>
            <a:r>
              <a:rPr lang="en-GB" sz="2500" dirty="0"/>
              <a:t> in your writing. Is it placed and used </a:t>
            </a:r>
            <a:r>
              <a:rPr lang="en-GB" sz="2500" u="sng" dirty="0"/>
              <a:t>accurately</a:t>
            </a:r>
            <a:r>
              <a:rPr lang="en-GB" sz="2500" dirty="0"/>
              <a:t>?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500" dirty="0"/>
              <a:t>Notice the way you have </a:t>
            </a:r>
            <a:r>
              <a:rPr lang="en-GB" sz="2500" u="sng" dirty="0"/>
              <a:t>balanced dialogue with description and action</a:t>
            </a:r>
            <a:r>
              <a:rPr lang="en-GB" sz="2500" dirty="0"/>
              <a:t>. Is it varied enough to hold the reader’s interest and tell the story?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500" dirty="0"/>
              <a:t>Identify </a:t>
            </a:r>
            <a:r>
              <a:rPr lang="en-GB" sz="2500" u="sng" dirty="0"/>
              <a:t>key language</a:t>
            </a:r>
            <a:r>
              <a:rPr lang="en-GB" sz="2500" dirty="0"/>
              <a:t> in your writing. Have you experimented with adventurous vocabulary and the structure of your sentences?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500" dirty="0"/>
              <a:t>Have you created an </a:t>
            </a:r>
            <a:r>
              <a:rPr lang="en-GB" sz="2500" u="sng" dirty="0"/>
              <a:t>interesting ending</a:t>
            </a:r>
            <a:r>
              <a:rPr lang="en-GB" sz="2500" dirty="0"/>
              <a:t>?</a:t>
            </a:r>
          </a:p>
        </p:txBody>
      </p:sp>
      <p:pic>
        <p:nvPicPr>
          <p:cNvPr id="2050" name="Picture 2" descr="C:\Users\LUrquhart\AppData\Local\Microsoft\Windows\Temporary Internet Files\Content.IE5\9W3CON5K\big-tick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66261"/>
            <a:ext cx="1440160" cy="140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78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13190</TotalTime>
  <Words>582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Footlight MT Light</vt:lpstr>
      <vt:lpstr>Wingdings</vt:lpstr>
      <vt:lpstr>Office Theme</vt:lpstr>
      <vt:lpstr>Tuesday and Wednesday</vt:lpstr>
      <vt:lpstr>Task 1: The Door to …</vt:lpstr>
      <vt:lpstr>Task 1: The Door to … </vt:lpstr>
      <vt:lpstr>Task 1:  The Door to …</vt:lpstr>
      <vt:lpstr>Task 1:  The Door to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slides - Calibri 40, bold, dark grey</dc:title>
  <dc:creator>LUrquhart</dc:creator>
  <cp:lastModifiedBy>Tracy Whittam</cp:lastModifiedBy>
  <cp:revision>117</cp:revision>
  <dcterms:created xsi:type="dcterms:W3CDTF">2016-08-09T10:05:30Z</dcterms:created>
  <dcterms:modified xsi:type="dcterms:W3CDTF">2020-10-19T12:07:11Z</dcterms:modified>
</cp:coreProperties>
</file>