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63" r:id="rId6"/>
    <p:sldId id="262" r:id="rId7"/>
    <p:sldId id="261" r:id="rId8"/>
    <p:sldId id="264" r:id="rId9"/>
    <p:sldId id="272" r:id="rId10"/>
    <p:sldId id="273" r:id="rId11"/>
    <p:sldId id="265" r:id="rId12"/>
    <p:sldId id="266" r:id="rId13"/>
    <p:sldId id="267" r:id="rId14"/>
    <p:sldId id="268" r:id="rId15"/>
    <p:sldId id="271" r:id="rId16"/>
    <p:sldId id="269"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70F2-4055-4F08-B65C-88268B4F9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392D3D-66B9-4A13-A9B6-1BBC45240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9284746-8604-4D4B-B34D-9BADDD633DCA}"/>
              </a:ext>
            </a:extLst>
          </p:cNvPr>
          <p:cNvSpPr>
            <a:spLocks noGrp="1"/>
          </p:cNvSpPr>
          <p:nvPr>
            <p:ph type="dt" sz="half" idx="10"/>
          </p:nvPr>
        </p:nvSpPr>
        <p:spPr/>
        <p:txBody>
          <a:bodyPr/>
          <a:lstStyle/>
          <a:p>
            <a:fld id="{CBE006A3-7015-4FD4-9DBE-B8AE8D1447B9}" type="datetimeFigureOut">
              <a:rPr lang="en-GB" smtClean="0"/>
              <a:t>19/01/2021</a:t>
            </a:fld>
            <a:endParaRPr lang="en-GB" dirty="0"/>
          </a:p>
        </p:txBody>
      </p:sp>
      <p:sp>
        <p:nvSpPr>
          <p:cNvPr id="5" name="Footer Placeholder 4">
            <a:extLst>
              <a:ext uri="{FF2B5EF4-FFF2-40B4-BE49-F238E27FC236}">
                <a16:creationId xmlns:a16="http://schemas.microsoft.com/office/drawing/2014/main" id="{75B3F39F-81EA-4AF3-9B46-8EFD1B728D1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706A0A-4E94-4047-AB18-D0FEED46EF73}"/>
              </a:ext>
            </a:extLst>
          </p:cNvPr>
          <p:cNvSpPr>
            <a:spLocks noGrp="1"/>
          </p:cNvSpPr>
          <p:nvPr>
            <p:ph type="sldNum" sz="quarter" idx="12"/>
          </p:nvPr>
        </p:nvSpPr>
        <p:spPr/>
        <p:txBody>
          <a:bodyPr/>
          <a:lstStyle/>
          <a:p>
            <a:fld id="{22837E88-5B3C-4E78-8426-99CE18330A7D}" type="slidenum">
              <a:rPr lang="en-GB" smtClean="0"/>
              <a:t>‹#›</a:t>
            </a:fld>
            <a:endParaRPr lang="en-GB" dirty="0"/>
          </a:p>
        </p:txBody>
      </p:sp>
    </p:spTree>
    <p:extLst>
      <p:ext uri="{BB962C8B-B14F-4D97-AF65-F5344CB8AC3E}">
        <p14:creationId xmlns:p14="http://schemas.microsoft.com/office/powerpoint/2010/main" val="647961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52F3E-27F4-4699-8C10-02AC1C6C27E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41E8A3-640B-4467-A0AA-E4750F3501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23C4A6-2D31-42C5-91F6-EA8E9E4B4D7C}"/>
              </a:ext>
            </a:extLst>
          </p:cNvPr>
          <p:cNvSpPr>
            <a:spLocks noGrp="1"/>
          </p:cNvSpPr>
          <p:nvPr>
            <p:ph type="dt" sz="half" idx="10"/>
          </p:nvPr>
        </p:nvSpPr>
        <p:spPr/>
        <p:txBody>
          <a:bodyPr/>
          <a:lstStyle/>
          <a:p>
            <a:fld id="{CBE006A3-7015-4FD4-9DBE-B8AE8D1447B9}" type="datetimeFigureOut">
              <a:rPr lang="en-GB" smtClean="0"/>
              <a:t>19/01/2021</a:t>
            </a:fld>
            <a:endParaRPr lang="en-GB" dirty="0"/>
          </a:p>
        </p:txBody>
      </p:sp>
      <p:sp>
        <p:nvSpPr>
          <p:cNvPr id="5" name="Footer Placeholder 4">
            <a:extLst>
              <a:ext uri="{FF2B5EF4-FFF2-40B4-BE49-F238E27FC236}">
                <a16:creationId xmlns:a16="http://schemas.microsoft.com/office/drawing/2014/main" id="{F267AA1F-A21B-4DDC-8476-9D2266CC967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87277D9-AB3C-4D0D-96A9-AAC33A5525CA}"/>
              </a:ext>
            </a:extLst>
          </p:cNvPr>
          <p:cNvSpPr>
            <a:spLocks noGrp="1"/>
          </p:cNvSpPr>
          <p:nvPr>
            <p:ph type="sldNum" sz="quarter" idx="12"/>
          </p:nvPr>
        </p:nvSpPr>
        <p:spPr/>
        <p:txBody>
          <a:bodyPr/>
          <a:lstStyle/>
          <a:p>
            <a:fld id="{22837E88-5B3C-4E78-8426-99CE18330A7D}" type="slidenum">
              <a:rPr lang="en-GB" smtClean="0"/>
              <a:t>‹#›</a:t>
            </a:fld>
            <a:endParaRPr lang="en-GB" dirty="0"/>
          </a:p>
        </p:txBody>
      </p:sp>
    </p:spTree>
    <p:extLst>
      <p:ext uri="{BB962C8B-B14F-4D97-AF65-F5344CB8AC3E}">
        <p14:creationId xmlns:p14="http://schemas.microsoft.com/office/powerpoint/2010/main" val="3419471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04C28-6322-4E94-B190-8F9BA3E5BE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965277-F2FF-45E6-A5CE-F43ADA10F66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A04BA5-DBC2-48A0-8E86-590BA9DE1559}"/>
              </a:ext>
            </a:extLst>
          </p:cNvPr>
          <p:cNvSpPr>
            <a:spLocks noGrp="1"/>
          </p:cNvSpPr>
          <p:nvPr>
            <p:ph type="dt" sz="half" idx="10"/>
          </p:nvPr>
        </p:nvSpPr>
        <p:spPr/>
        <p:txBody>
          <a:bodyPr/>
          <a:lstStyle/>
          <a:p>
            <a:fld id="{CBE006A3-7015-4FD4-9DBE-B8AE8D1447B9}" type="datetimeFigureOut">
              <a:rPr lang="en-GB" smtClean="0"/>
              <a:t>19/01/2021</a:t>
            </a:fld>
            <a:endParaRPr lang="en-GB" dirty="0"/>
          </a:p>
        </p:txBody>
      </p:sp>
      <p:sp>
        <p:nvSpPr>
          <p:cNvPr id="5" name="Footer Placeholder 4">
            <a:extLst>
              <a:ext uri="{FF2B5EF4-FFF2-40B4-BE49-F238E27FC236}">
                <a16:creationId xmlns:a16="http://schemas.microsoft.com/office/drawing/2014/main" id="{21F7FF70-B6A2-4F67-A95E-7B8AC9066AB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0578160-B747-465D-8138-852E57166462}"/>
              </a:ext>
            </a:extLst>
          </p:cNvPr>
          <p:cNvSpPr>
            <a:spLocks noGrp="1"/>
          </p:cNvSpPr>
          <p:nvPr>
            <p:ph type="sldNum" sz="quarter" idx="12"/>
          </p:nvPr>
        </p:nvSpPr>
        <p:spPr/>
        <p:txBody>
          <a:bodyPr/>
          <a:lstStyle/>
          <a:p>
            <a:fld id="{22837E88-5B3C-4E78-8426-99CE18330A7D}" type="slidenum">
              <a:rPr lang="en-GB" smtClean="0"/>
              <a:t>‹#›</a:t>
            </a:fld>
            <a:endParaRPr lang="en-GB" dirty="0"/>
          </a:p>
        </p:txBody>
      </p:sp>
    </p:spTree>
    <p:extLst>
      <p:ext uri="{BB962C8B-B14F-4D97-AF65-F5344CB8AC3E}">
        <p14:creationId xmlns:p14="http://schemas.microsoft.com/office/powerpoint/2010/main" val="2235779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5D91-1DFC-4B65-A4AA-7141C00657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B6B439-1410-4BBA-A767-A4C090C8A85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F3CF8B-77C3-42EC-9C65-5DF12A72CEDC}"/>
              </a:ext>
            </a:extLst>
          </p:cNvPr>
          <p:cNvSpPr>
            <a:spLocks noGrp="1"/>
          </p:cNvSpPr>
          <p:nvPr>
            <p:ph type="dt" sz="half" idx="10"/>
          </p:nvPr>
        </p:nvSpPr>
        <p:spPr/>
        <p:txBody>
          <a:bodyPr/>
          <a:lstStyle/>
          <a:p>
            <a:fld id="{CBE006A3-7015-4FD4-9DBE-B8AE8D1447B9}" type="datetimeFigureOut">
              <a:rPr lang="en-GB" smtClean="0"/>
              <a:t>19/01/2021</a:t>
            </a:fld>
            <a:endParaRPr lang="en-GB" dirty="0"/>
          </a:p>
        </p:txBody>
      </p:sp>
      <p:sp>
        <p:nvSpPr>
          <p:cNvPr id="5" name="Footer Placeholder 4">
            <a:extLst>
              <a:ext uri="{FF2B5EF4-FFF2-40B4-BE49-F238E27FC236}">
                <a16:creationId xmlns:a16="http://schemas.microsoft.com/office/drawing/2014/main" id="{71AA38C7-5221-45E5-ADF8-40D646293C2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7489E2-FFEB-4112-B68F-30E197CC60EA}"/>
              </a:ext>
            </a:extLst>
          </p:cNvPr>
          <p:cNvSpPr>
            <a:spLocks noGrp="1"/>
          </p:cNvSpPr>
          <p:nvPr>
            <p:ph type="sldNum" sz="quarter" idx="12"/>
          </p:nvPr>
        </p:nvSpPr>
        <p:spPr/>
        <p:txBody>
          <a:bodyPr/>
          <a:lstStyle/>
          <a:p>
            <a:fld id="{22837E88-5B3C-4E78-8426-99CE18330A7D}" type="slidenum">
              <a:rPr lang="en-GB" smtClean="0"/>
              <a:t>‹#›</a:t>
            </a:fld>
            <a:endParaRPr lang="en-GB" dirty="0"/>
          </a:p>
        </p:txBody>
      </p:sp>
    </p:spTree>
    <p:extLst>
      <p:ext uri="{BB962C8B-B14F-4D97-AF65-F5344CB8AC3E}">
        <p14:creationId xmlns:p14="http://schemas.microsoft.com/office/powerpoint/2010/main" val="102236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4CF0A-A02C-4F67-99DE-93BD790A07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C83B88-1D0E-4B0C-9616-43F760DA94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1EAFF5-82B9-4D79-8B00-CF54C07A5B9A}"/>
              </a:ext>
            </a:extLst>
          </p:cNvPr>
          <p:cNvSpPr>
            <a:spLocks noGrp="1"/>
          </p:cNvSpPr>
          <p:nvPr>
            <p:ph type="dt" sz="half" idx="10"/>
          </p:nvPr>
        </p:nvSpPr>
        <p:spPr/>
        <p:txBody>
          <a:bodyPr/>
          <a:lstStyle/>
          <a:p>
            <a:fld id="{CBE006A3-7015-4FD4-9DBE-B8AE8D1447B9}" type="datetimeFigureOut">
              <a:rPr lang="en-GB" smtClean="0"/>
              <a:t>19/01/2021</a:t>
            </a:fld>
            <a:endParaRPr lang="en-GB" dirty="0"/>
          </a:p>
        </p:txBody>
      </p:sp>
      <p:sp>
        <p:nvSpPr>
          <p:cNvPr id="5" name="Footer Placeholder 4">
            <a:extLst>
              <a:ext uri="{FF2B5EF4-FFF2-40B4-BE49-F238E27FC236}">
                <a16:creationId xmlns:a16="http://schemas.microsoft.com/office/drawing/2014/main" id="{BF418825-0049-46D5-B027-D23871DF06A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5E54732-0EA7-4BD8-BE45-8354A3901FF0}"/>
              </a:ext>
            </a:extLst>
          </p:cNvPr>
          <p:cNvSpPr>
            <a:spLocks noGrp="1"/>
          </p:cNvSpPr>
          <p:nvPr>
            <p:ph type="sldNum" sz="quarter" idx="12"/>
          </p:nvPr>
        </p:nvSpPr>
        <p:spPr/>
        <p:txBody>
          <a:bodyPr/>
          <a:lstStyle/>
          <a:p>
            <a:fld id="{22837E88-5B3C-4E78-8426-99CE18330A7D}" type="slidenum">
              <a:rPr lang="en-GB" smtClean="0"/>
              <a:t>‹#›</a:t>
            </a:fld>
            <a:endParaRPr lang="en-GB" dirty="0"/>
          </a:p>
        </p:txBody>
      </p:sp>
    </p:spTree>
    <p:extLst>
      <p:ext uri="{BB962C8B-B14F-4D97-AF65-F5344CB8AC3E}">
        <p14:creationId xmlns:p14="http://schemas.microsoft.com/office/powerpoint/2010/main" val="3808857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2979-FD7D-4174-8587-C99249BD6C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7EADBB-CA88-4427-94EB-F6ACAA6B25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855905-7AA6-4371-A21E-C7B51D72FF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F7CBCA0-B60B-4D56-82E5-EA3D4BE09B98}"/>
              </a:ext>
            </a:extLst>
          </p:cNvPr>
          <p:cNvSpPr>
            <a:spLocks noGrp="1"/>
          </p:cNvSpPr>
          <p:nvPr>
            <p:ph type="dt" sz="half" idx="10"/>
          </p:nvPr>
        </p:nvSpPr>
        <p:spPr/>
        <p:txBody>
          <a:bodyPr/>
          <a:lstStyle/>
          <a:p>
            <a:fld id="{CBE006A3-7015-4FD4-9DBE-B8AE8D1447B9}" type="datetimeFigureOut">
              <a:rPr lang="en-GB" smtClean="0"/>
              <a:t>19/01/2021</a:t>
            </a:fld>
            <a:endParaRPr lang="en-GB" dirty="0"/>
          </a:p>
        </p:txBody>
      </p:sp>
      <p:sp>
        <p:nvSpPr>
          <p:cNvPr id="6" name="Footer Placeholder 5">
            <a:extLst>
              <a:ext uri="{FF2B5EF4-FFF2-40B4-BE49-F238E27FC236}">
                <a16:creationId xmlns:a16="http://schemas.microsoft.com/office/drawing/2014/main" id="{B47B64F5-B9AD-462E-9296-6183287EE1E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139DDC5-1F18-4EFE-87D5-3187C93567DA}"/>
              </a:ext>
            </a:extLst>
          </p:cNvPr>
          <p:cNvSpPr>
            <a:spLocks noGrp="1"/>
          </p:cNvSpPr>
          <p:nvPr>
            <p:ph type="sldNum" sz="quarter" idx="12"/>
          </p:nvPr>
        </p:nvSpPr>
        <p:spPr/>
        <p:txBody>
          <a:bodyPr/>
          <a:lstStyle/>
          <a:p>
            <a:fld id="{22837E88-5B3C-4E78-8426-99CE18330A7D}" type="slidenum">
              <a:rPr lang="en-GB" smtClean="0"/>
              <a:t>‹#›</a:t>
            </a:fld>
            <a:endParaRPr lang="en-GB" dirty="0"/>
          </a:p>
        </p:txBody>
      </p:sp>
    </p:spTree>
    <p:extLst>
      <p:ext uri="{BB962C8B-B14F-4D97-AF65-F5344CB8AC3E}">
        <p14:creationId xmlns:p14="http://schemas.microsoft.com/office/powerpoint/2010/main" val="2852221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840D2-D933-49E9-B62C-4724D96EC57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408AF4-BC3C-40C4-887D-963A32DC9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7389E01-02EE-47CF-B396-FF136B737E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80EEFF-89F8-4C79-8213-B3B443D080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977934D-1FD3-4BA7-A2C0-D8E4C433AF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191E38-3F9B-4BF6-B703-F92504B90ABD}"/>
              </a:ext>
            </a:extLst>
          </p:cNvPr>
          <p:cNvSpPr>
            <a:spLocks noGrp="1"/>
          </p:cNvSpPr>
          <p:nvPr>
            <p:ph type="dt" sz="half" idx="10"/>
          </p:nvPr>
        </p:nvSpPr>
        <p:spPr/>
        <p:txBody>
          <a:bodyPr/>
          <a:lstStyle/>
          <a:p>
            <a:fld id="{CBE006A3-7015-4FD4-9DBE-B8AE8D1447B9}" type="datetimeFigureOut">
              <a:rPr lang="en-GB" smtClean="0"/>
              <a:t>19/01/2021</a:t>
            </a:fld>
            <a:endParaRPr lang="en-GB" dirty="0"/>
          </a:p>
        </p:txBody>
      </p:sp>
      <p:sp>
        <p:nvSpPr>
          <p:cNvPr id="8" name="Footer Placeholder 7">
            <a:extLst>
              <a:ext uri="{FF2B5EF4-FFF2-40B4-BE49-F238E27FC236}">
                <a16:creationId xmlns:a16="http://schemas.microsoft.com/office/drawing/2014/main" id="{409F96A1-67B0-4E9A-B79D-28F9D7844847}"/>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FCDA589-7BC3-4E09-9FDD-0176BAD99F0A}"/>
              </a:ext>
            </a:extLst>
          </p:cNvPr>
          <p:cNvSpPr>
            <a:spLocks noGrp="1"/>
          </p:cNvSpPr>
          <p:nvPr>
            <p:ph type="sldNum" sz="quarter" idx="12"/>
          </p:nvPr>
        </p:nvSpPr>
        <p:spPr/>
        <p:txBody>
          <a:bodyPr/>
          <a:lstStyle/>
          <a:p>
            <a:fld id="{22837E88-5B3C-4E78-8426-99CE18330A7D}" type="slidenum">
              <a:rPr lang="en-GB" smtClean="0"/>
              <a:t>‹#›</a:t>
            </a:fld>
            <a:endParaRPr lang="en-GB" dirty="0"/>
          </a:p>
        </p:txBody>
      </p:sp>
    </p:spTree>
    <p:extLst>
      <p:ext uri="{BB962C8B-B14F-4D97-AF65-F5344CB8AC3E}">
        <p14:creationId xmlns:p14="http://schemas.microsoft.com/office/powerpoint/2010/main" val="276366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73284-2567-49CB-9843-B320C6585E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D1F4B2-58EF-4068-8130-AF1221457898}"/>
              </a:ext>
            </a:extLst>
          </p:cNvPr>
          <p:cNvSpPr>
            <a:spLocks noGrp="1"/>
          </p:cNvSpPr>
          <p:nvPr>
            <p:ph type="dt" sz="half" idx="10"/>
          </p:nvPr>
        </p:nvSpPr>
        <p:spPr/>
        <p:txBody>
          <a:bodyPr/>
          <a:lstStyle/>
          <a:p>
            <a:fld id="{CBE006A3-7015-4FD4-9DBE-B8AE8D1447B9}" type="datetimeFigureOut">
              <a:rPr lang="en-GB" smtClean="0"/>
              <a:t>19/01/2021</a:t>
            </a:fld>
            <a:endParaRPr lang="en-GB" dirty="0"/>
          </a:p>
        </p:txBody>
      </p:sp>
      <p:sp>
        <p:nvSpPr>
          <p:cNvPr id="4" name="Footer Placeholder 3">
            <a:extLst>
              <a:ext uri="{FF2B5EF4-FFF2-40B4-BE49-F238E27FC236}">
                <a16:creationId xmlns:a16="http://schemas.microsoft.com/office/drawing/2014/main" id="{0E4E938C-14F5-4CF5-A27D-E38EFEE546E2}"/>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0D487B01-283A-4CC2-A907-CC3183E987DE}"/>
              </a:ext>
            </a:extLst>
          </p:cNvPr>
          <p:cNvSpPr>
            <a:spLocks noGrp="1"/>
          </p:cNvSpPr>
          <p:nvPr>
            <p:ph type="sldNum" sz="quarter" idx="12"/>
          </p:nvPr>
        </p:nvSpPr>
        <p:spPr/>
        <p:txBody>
          <a:bodyPr/>
          <a:lstStyle/>
          <a:p>
            <a:fld id="{22837E88-5B3C-4E78-8426-99CE18330A7D}" type="slidenum">
              <a:rPr lang="en-GB" smtClean="0"/>
              <a:t>‹#›</a:t>
            </a:fld>
            <a:endParaRPr lang="en-GB" dirty="0"/>
          </a:p>
        </p:txBody>
      </p:sp>
    </p:spTree>
    <p:extLst>
      <p:ext uri="{BB962C8B-B14F-4D97-AF65-F5344CB8AC3E}">
        <p14:creationId xmlns:p14="http://schemas.microsoft.com/office/powerpoint/2010/main" val="3553167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A7B0F-F68E-4644-AD73-BE6D3F9271F3}"/>
              </a:ext>
            </a:extLst>
          </p:cNvPr>
          <p:cNvSpPr>
            <a:spLocks noGrp="1"/>
          </p:cNvSpPr>
          <p:nvPr>
            <p:ph type="dt" sz="half" idx="10"/>
          </p:nvPr>
        </p:nvSpPr>
        <p:spPr/>
        <p:txBody>
          <a:bodyPr/>
          <a:lstStyle/>
          <a:p>
            <a:fld id="{CBE006A3-7015-4FD4-9DBE-B8AE8D1447B9}" type="datetimeFigureOut">
              <a:rPr lang="en-GB" smtClean="0"/>
              <a:t>19/01/2021</a:t>
            </a:fld>
            <a:endParaRPr lang="en-GB" dirty="0"/>
          </a:p>
        </p:txBody>
      </p:sp>
      <p:sp>
        <p:nvSpPr>
          <p:cNvPr id="3" name="Footer Placeholder 2">
            <a:extLst>
              <a:ext uri="{FF2B5EF4-FFF2-40B4-BE49-F238E27FC236}">
                <a16:creationId xmlns:a16="http://schemas.microsoft.com/office/drawing/2014/main" id="{F4C96513-04F9-45C0-845A-692A44AAE390}"/>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BC17C49-2862-4BCD-8188-4DE0A3C97DBE}"/>
              </a:ext>
            </a:extLst>
          </p:cNvPr>
          <p:cNvSpPr>
            <a:spLocks noGrp="1"/>
          </p:cNvSpPr>
          <p:nvPr>
            <p:ph type="sldNum" sz="quarter" idx="12"/>
          </p:nvPr>
        </p:nvSpPr>
        <p:spPr/>
        <p:txBody>
          <a:bodyPr/>
          <a:lstStyle/>
          <a:p>
            <a:fld id="{22837E88-5B3C-4E78-8426-99CE18330A7D}" type="slidenum">
              <a:rPr lang="en-GB" smtClean="0"/>
              <a:t>‹#›</a:t>
            </a:fld>
            <a:endParaRPr lang="en-GB" dirty="0"/>
          </a:p>
        </p:txBody>
      </p:sp>
    </p:spTree>
    <p:extLst>
      <p:ext uri="{BB962C8B-B14F-4D97-AF65-F5344CB8AC3E}">
        <p14:creationId xmlns:p14="http://schemas.microsoft.com/office/powerpoint/2010/main" val="2196800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935C6-3BE9-4880-ABF4-2FF50CFA8B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368E99-C3BA-4412-B212-4FAF6FF80E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AB1D05-803C-4145-858D-FA0DDA2B6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962CA6-9E94-4688-9F82-CA6BB5E750A0}"/>
              </a:ext>
            </a:extLst>
          </p:cNvPr>
          <p:cNvSpPr>
            <a:spLocks noGrp="1"/>
          </p:cNvSpPr>
          <p:nvPr>
            <p:ph type="dt" sz="half" idx="10"/>
          </p:nvPr>
        </p:nvSpPr>
        <p:spPr/>
        <p:txBody>
          <a:bodyPr/>
          <a:lstStyle/>
          <a:p>
            <a:fld id="{CBE006A3-7015-4FD4-9DBE-B8AE8D1447B9}" type="datetimeFigureOut">
              <a:rPr lang="en-GB" smtClean="0"/>
              <a:t>19/01/2021</a:t>
            </a:fld>
            <a:endParaRPr lang="en-GB" dirty="0"/>
          </a:p>
        </p:txBody>
      </p:sp>
      <p:sp>
        <p:nvSpPr>
          <p:cNvPr id="6" name="Footer Placeholder 5">
            <a:extLst>
              <a:ext uri="{FF2B5EF4-FFF2-40B4-BE49-F238E27FC236}">
                <a16:creationId xmlns:a16="http://schemas.microsoft.com/office/drawing/2014/main" id="{A337B4E6-BEA1-4854-873D-056BE31495C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A66C3A9-FEAF-49CB-A2F1-9BF5F616FB71}"/>
              </a:ext>
            </a:extLst>
          </p:cNvPr>
          <p:cNvSpPr>
            <a:spLocks noGrp="1"/>
          </p:cNvSpPr>
          <p:nvPr>
            <p:ph type="sldNum" sz="quarter" idx="12"/>
          </p:nvPr>
        </p:nvSpPr>
        <p:spPr/>
        <p:txBody>
          <a:bodyPr/>
          <a:lstStyle/>
          <a:p>
            <a:fld id="{22837E88-5B3C-4E78-8426-99CE18330A7D}" type="slidenum">
              <a:rPr lang="en-GB" smtClean="0"/>
              <a:t>‹#›</a:t>
            </a:fld>
            <a:endParaRPr lang="en-GB" dirty="0"/>
          </a:p>
        </p:txBody>
      </p:sp>
    </p:spTree>
    <p:extLst>
      <p:ext uri="{BB962C8B-B14F-4D97-AF65-F5344CB8AC3E}">
        <p14:creationId xmlns:p14="http://schemas.microsoft.com/office/powerpoint/2010/main" val="2910110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615CA-F13B-490D-9613-538B8C28F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0489CA5-A5A8-47D8-AFEB-23C70D1B2C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DC0A79DF-DEC2-43FF-8D22-8FDAB9DDE1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BB588A-9EAB-43E7-A0F8-00D60FF41B6B}"/>
              </a:ext>
            </a:extLst>
          </p:cNvPr>
          <p:cNvSpPr>
            <a:spLocks noGrp="1"/>
          </p:cNvSpPr>
          <p:nvPr>
            <p:ph type="dt" sz="half" idx="10"/>
          </p:nvPr>
        </p:nvSpPr>
        <p:spPr/>
        <p:txBody>
          <a:bodyPr/>
          <a:lstStyle/>
          <a:p>
            <a:fld id="{CBE006A3-7015-4FD4-9DBE-B8AE8D1447B9}" type="datetimeFigureOut">
              <a:rPr lang="en-GB" smtClean="0"/>
              <a:t>19/01/2021</a:t>
            </a:fld>
            <a:endParaRPr lang="en-GB" dirty="0"/>
          </a:p>
        </p:txBody>
      </p:sp>
      <p:sp>
        <p:nvSpPr>
          <p:cNvPr id="6" name="Footer Placeholder 5">
            <a:extLst>
              <a:ext uri="{FF2B5EF4-FFF2-40B4-BE49-F238E27FC236}">
                <a16:creationId xmlns:a16="http://schemas.microsoft.com/office/drawing/2014/main" id="{85BA62ED-BFF9-48B0-AE1E-97ADF51E5FA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A01C43F-204B-4483-93B5-7026E57C23BF}"/>
              </a:ext>
            </a:extLst>
          </p:cNvPr>
          <p:cNvSpPr>
            <a:spLocks noGrp="1"/>
          </p:cNvSpPr>
          <p:nvPr>
            <p:ph type="sldNum" sz="quarter" idx="12"/>
          </p:nvPr>
        </p:nvSpPr>
        <p:spPr/>
        <p:txBody>
          <a:bodyPr/>
          <a:lstStyle/>
          <a:p>
            <a:fld id="{22837E88-5B3C-4E78-8426-99CE18330A7D}" type="slidenum">
              <a:rPr lang="en-GB" smtClean="0"/>
              <a:t>‹#›</a:t>
            </a:fld>
            <a:endParaRPr lang="en-GB" dirty="0"/>
          </a:p>
        </p:txBody>
      </p:sp>
    </p:spTree>
    <p:extLst>
      <p:ext uri="{BB962C8B-B14F-4D97-AF65-F5344CB8AC3E}">
        <p14:creationId xmlns:p14="http://schemas.microsoft.com/office/powerpoint/2010/main" val="4034489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ABD60E-C5D5-4322-81BF-369A231E49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85D3F3-57EB-4619-BD85-4F709CE341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0D6EC2-98F4-4630-9527-9A26212CD4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006A3-7015-4FD4-9DBE-B8AE8D1447B9}" type="datetimeFigureOut">
              <a:rPr lang="en-GB" smtClean="0"/>
              <a:t>19/01/2021</a:t>
            </a:fld>
            <a:endParaRPr lang="en-GB" dirty="0"/>
          </a:p>
        </p:txBody>
      </p:sp>
      <p:sp>
        <p:nvSpPr>
          <p:cNvPr id="5" name="Footer Placeholder 4">
            <a:extLst>
              <a:ext uri="{FF2B5EF4-FFF2-40B4-BE49-F238E27FC236}">
                <a16:creationId xmlns:a16="http://schemas.microsoft.com/office/drawing/2014/main" id="{7A79944D-7AD0-4F30-A0E1-15856D0497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2930D21-89F0-4042-862D-B16B21D0EB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37E88-5B3C-4E78-8426-99CE18330A7D}" type="slidenum">
              <a:rPr lang="en-GB" smtClean="0"/>
              <a:t>‹#›</a:t>
            </a:fld>
            <a:endParaRPr lang="en-GB" dirty="0"/>
          </a:p>
        </p:txBody>
      </p:sp>
    </p:spTree>
    <p:extLst>
      <p:ext uri="{BB962C8B-B14F-4D97-AF65-F5344CB8AC3E}">
        <p14:creationId xmlns:p14="http://schemas.microsoft.com/office/powerpoint/2010/main" val="3009803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hyperlink" Target="https://www.letterjoin.co.uk/tablet_login/"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www.purplemash.com/login/"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mailto:r.metcalf@worthvalleyprimary.co.uk"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E7649-53EF-4F51-9BCF-C2A87340A1D0}"/>
              </a:ext>
            </a:extLst>
          </p:cNvPr>
          <p:cNvSpPr>
            <a:spLocks noGrp="1"/>
          </p:cNvSpPr>
          <p:nvPr>
            <p:ph type="ctrTitle"/>
          </p:nvPr>
        </p:nvSpPr>
        <p:spPr>
          <a:xfrm>
            <a:off x="1749083" y="956604"/>
            <a:ext cx="9144000" cy="4445390"/>
          </a:xfrm>
        </p:spPr>
        <p:txBody>
          <a:bodyPr>
            <a:normAutofit/>
          </a:bodyPr>
          <a:lstStyle/>
          <a:p>
            <a:r>
              <a:rPr lang="en-GB" sz="8500" dirty="0">
                <a:latin typeface="Letter-join Plus 8" panose="02000505000000020003" pitchFamily="50" charset="0"/>
              </a:rPr>
              <a:t>English </a:t>
            </a:r>
            <a:br>
              <a:rPr lang="en-GB" sz="8500" dirty="0">
                <a:latin typeface="Letter-join Plus 8" panose="02000505000000020003" pitchFamily="50" charset="0"/>
              </a:rPr>
            </a:br>
            <a:r>
              <a:rPr lang="en-GB" sz="8500" dirty="0">
                <a:latin typeface="Letter-join Plus 8" panose="02000505000000020003" pitchFamily="50" charset="0"/>
              </a:rPr>
              <a:t>Wednesday </a:t>
            </a:r>
            <a:br>
              <a:rPr lang="en-GB" sz="8500" dirty="0">
                <a:latin typeface="Letter-join Plus 8" panose="02000505000000020003" pitchFamily="50" charset="0"/>
              </a:rPr>
            </a:br>
            <a:r>
              <a:rPr lang="en-GB" sz="8500" dirty="0">
                <a:latin typeface="Letter-join Plus 8" panose="02000505000000020003" pitchFamily="50" charset="0"/>
              </a:rPr>
              <a:t>20.01.21</a:t>
            </a:r>
          </a:p>
        </p:txBody>
      </p:sp>
    </p:spTree>
    <p:extLst>
      <p:ext uri="{BB962C8B-B14F-4D97-AF65-F5344CB8AC3E}">
        <p14:creationId xmlns:p14="http://schemas.microsoft.com/office/powerpoint/2010/main" val="4079627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278A-9AFF-45E9-8115-8710F5C5750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17CBD9D-3E35-4405-A1D5-F1C07666B048}"/>
              </a:ext>
            </a:extLst>
          </p:cNvPr>
          <p:cNvSpPr>
            <a:spLocks noGrp="1"/>
          </p:cNvSpPr>
          <p:nvPr>
            <p:ph idx="1"/>
          </p:nvPr>
        </p:nvSpPr>
        <p:spPr/>
        <p:txBody>
          <a:bodyPr/>
          <a:lstStyle/>
          <a:p>
            <a:endParaRPr lang="en-GB"/>
          </a:p>
        </p:txBody>
      </p:sp>
      <p:pic>
        <p:nvPicPr>
          <p:cNvPr id="1026" name="Picture 2" descr="Wimpy Kid Double Down Extract Page 1">
            <a:extLst>
              <a:ext uri="{FF2B5EF4-FFF2-40B4-BE49-F238E27FC236}">
                <a16:creationId xmlns:a16="http://schemas.microsoft.com/office/drawing/2014/main" id="{598FBEDD-6F81-4721-A12E-ED90FBE2F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015" y="0"/>
            <a:ext cx="5199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mpy Kid Double Down Extract Page 2">
            <a:extLst>
              <a:ext uri="{FF2B5EF4-FFF2-40B4-BE49-F238E27FC236}">
                <a16:creationId xmlns:a16="http://schemas.microsoft.com/office/drawing/2014/main" id="{0C6B8B66-3F6C-4209-9044-0C6996619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7694" y="0"/>
            <a:ext cx="5199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08373B2A-B5DB-41DF-97E8-059001D00D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2722" y="418306"/>
            <a:ext cx="609600" cy="609600"/>
          </a:xfrm>
          <a:prstGeom prst="rect">
            <a:avLst/>
          </a:prstGeom>
        </p:spPr>
      </p:pic>
    </p:spTree>
    <p:extLst>
      <p:ext uri="{BB962C8B-B14F-4D97-AF65-F5344CB8AC3E}">
        <p14:creationId xmlns:p14="http://schemas.microsoft.com/office/powerpoint/2010/main" val="115703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14F1-6CA5-4AF6-BA04-F2C86D0B044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15A98E8-8375-47EB-A712-CF412AD18320}"/>
              </a:ext>
            </a:extLst>
          </p:cNvPr>
          <p:cNvSpPr>
            <a:spLocks noGrp="1"/>
          </p:cNvSpPr>
          <p:nvPr>
            <p:ph idx="1"/>
          </p:nvPr>
        </p:nvSpPr>
        <p:spPr/>
        <p:txBody>
          <a:bodyPr/>
          <a:lstStyle/>
          <a:p>
            <a:endParaRPr lang="en-GB" dirty="0"/>
          </a:p>
        </p:txBody>
      </p:sp>
      <p:pic>
        <p:nvPicPr>
          <p:cNvPr id="2050" name="Picture 2" descr="Wimpy Kid Double Down Extract Page 3">
            <a:extLst>
              <a:ext uri="{FF2B5EF4-FFF2-40B4-BE49-F238E27FC236}">
                <a16:creationId xmlns:a16="http://schemas.microsoft.com/office/drawing/2014/main" id="{C7CC0502-D33B-466D-8D5E-31FACAACA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130" y="0"/>
            <a:ext cx="5199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impy Kid Double Down Extract Page 4">
            <a:extLst>
              <a:ext uri="{FF2B5EF4-FFF2-40B4-BE49-F238E27FC236}">
                <a16:creationId xmlns:a16="http://schemas.microsoft.com/office/drawing/2014/main" id="{82729547-FCC7-4A4A-970E-65644DA40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349" y="0"/>
            <a:ext cx="5199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CA1D50A2-560D-4468-9AFB-2B485E0270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37349" y="2819400"/>
            <a:ext cx="609600" cy="609600"/>
          </a:xfrm>
          <a:prstGeom prst="rect">
            <a:avLst/>
          </a:prstGeom>
        </p:spPr>
      </p:pic>
    </p:spTree>
    <p:extLst>
      <p:ext uri="{BB962C8B-B14F-4D97-AF65-F5344CB8AC3E}">
        <p14:creationId xmlns:p14="http://schemas.microsoft.com/office/powerpoint/2010/main" val="5241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92A2-C9E7-4ABC-BCA5-CBE61986C5E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AA3BD6B-754D-4CCB-B2EE-BA3AF270D53F}"/>
              </a:ext>
            </a:extLst>
          </p:cNvPr>
          <p:cNvSpPr>
            <a:spLocks noGrp="1"/>
          </p:cNvSpPr>
          <p:nvPr>
            <p:ph idx="1"/>
          </p:nvPr>
        </p:nvSpPr>
        <p:spPr/>
        <p:txBody>
          <a:bodyPr/>
          <a:lstStyle/>
          <a:p>
            <a:endParaRPr lang="en-GB"/>
          </a:p>
        </p:txBody>
      </p:sp>
      <p:pic>
        <p:nvPicPr>
          <p:cNvPr id="3074" name="Picture 2" descr="Wimpy Kid Double Down Extract Page 5">
            <a:extLst>
              <a:ext uri="{FF2B5EF4-FFF2-40B4-BE49-F238E27FC236}">
                <a16:creationId xmlns:a16="http://schemas.microsoft.com/office/drawing/2014/main" id="{08859530-FE42-4276-B510-C7FCEEB8D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71" y="0"/>
            <a:ext cx="5199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mpy Kid Double Down Extract Page 6">
            <a:extLst>
              <a:ext uri="{FF2B5EF4-FFF2-40B4-BE49-F238E27FC236}">
                <a16:creationId xmlns:a16="http://schemas.microsoft.com/office/drawing/2014/main" id="{4646BCB4-5D88-4160-B324-0C758C0F3C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5199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369BD021-5991-49D0-956A-02D9D06961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15434" y="365125"/>
            <a:ext cx="609600" cy="609600"/>
          </a:xfrm>
          <a:prstGeom prst="rect">
            <a:avLst/>
          </a:prstGeom>
        </p:spPr>
      </p:pic>
    </p:spTree>
    <p:extLst>
      <p:ext uri="{BB962C8B-B14F-4D97-AF65-F5344CB8AC3E}">
        <p14:creationId xmlns:p14="http://schemas.microsoft.com/office/powerpoint/2010/main" val="426070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652D-44B8-4CCA-B333-A9D4CF3CDA1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B755199-B30E-47E8-877B-DEFE761C74B1}"/>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56AC755-6B43-49CA-8124-586F45761BDB}"/>
              </a:ext>
            </a:extLst>
          </p:cNvPr>
          <p:cNvPicPr>
            <a:picLocks noChangeAspect="1"/>
          </p:cNvPicPr>
          <p:nvPr/>
        </p:nvPicPr>
        <p:blipFill>
          <a:blip r:embed="rId4"/>
          <a:stretch>
            <a:fillRect/>
          </a:stretch>
        </p:blipFill>
        <p:spPr>
          <a:xfrm>
            <a:off x="896168" y="0"/>
            <a:ext cx="5199832" cy="6858000"/>
          </a:xfrm>
          <a:prstGeom prst="rect">
            <a:avLst/>
          </a:prstGeom>
        </p:spPr>
      </p:pic>
      <p:pic>
        <p:nvPicPr>
          <p:cNvPr id="5" name="Picture 4">
            <a:extLst>
              <a:ext uri="{FF2B5EF4-FFF2-40B4-BE49-F238E27FC236}">
                <a16:creationId xmlns:a16="http://schemas.microsoft.com/office/drawing/2014/main" id="{57D296DD-A384-4A42-A431-23706F46429F}"/>
              </a:ext>
            </a:extLst>
          </p:cNvPr>
          <p:cNvPicPr>
            <a:picLocks noChangeAspect="1"/>
          </p:cNvPicPr>
          <p:nvPr/>
        </p:nvPicPr>
        <p:blipFill>
          <a:blip r:embed="rId5"/>
          <a:stretch>
            <a:fillRect/>
          </a:stretch>
        </p:blipFill>
        <p:spPr>
          <a:xfrm>
            <a:off x="6124984" y="0"/>
            <a:ext cx="5199832" cy="6858000"/>
          </a:xfrm>
          <a:prstGeom prst="rect">
            <a:avLst/>
          </a:prstGeom>
        </p:spPr>
      </p:pic>
      <p:pic>
        <p:nvPicPr>
          <p:cNvPr id="6" name="Recorded Sound">
            <a:hlinkClick r:id="" action="ppaction://media"/>
            <a:extLst>
              <a:ext uri="{FF2B5EF4-FFF2-40B4-BE49-F238E27FC236}">
                <a16:creationId xmlns:a16="http://schemas.microsoft.com/office/drawing/2014/main" id="{03F35FE9-28ED-40A5-84FA-2209D26E9A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6364" y="1385888"/>
            <a:ext cx="609600" cy="609600"/>
          </a:xfrm>
          <a:prstGeom prst="rect">
            <a:avLst/>
          </a:prstGeom>
        </p:spPr>
      </p:pic>
    </p:spTree>
    <p:extLst>
      <p:ext uri="{BB962C8B-B14F-4D97-AF65-F5344CB8AC3E}">
        <p14:creationId xmlns:p14="http://schemas.microsoft.com/office/powerpoint/2010/main" val="340684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E24B1-C211-4D8F-8013-A31202BF410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7B1191A-FCF2-483B-A101-2F7B76BF5B4F}"/>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7C5290CD-4C3E-4616-8577-AACBCDBE156B}"/>
              </a:ext>
            </a:extLst>
          </p:cNvPr>
          <p:cNvPicPr>
            <a:picLocks noChangeAspect="1"/>
          </p:cNvPicPr>
          <p:nvPr/>
        </p:nvPicPr>
        <p:blipFill>
          <a:blip r:embed="rId4"/>
          <a:stretch>
            <a:fillRect/>
          </a:stretch>
        </p:blipFill>
        <p:spPr>
          <a:xfrm>
            <a:off x="660119" y="0"/>
            <a:ext cx="5199832" cy="6858000"/>
          </a:xfrm>
          <a:prstGeom prst="rect">
            <a:avLst/>
          </a:prstGeom>
        </p:spPr>
      </p:pic>
      <p:pic>
        <p:nvPicPr>
          <p:cNvPr id="5" name="Picture 4">
            <a:extLst>
              <a:ext uri="{FF2B5EF4-FFF2-40B4-BE49-F238E27FC236}">
                <a16:creationId xmlns:a16="http://schemas.microsoft.com/office/drawing/2014/main" id="{D2124D5D-66B1-4D29-A40B-6A2ADAD52A2F}"/>
              </a:ext>
            </a:extLst>
          </p:cNvPr>
          <p:cNvPicPr>
            <a:picLocks noChangeAspect="1"/>
          </p:cNvPicPr>
          <p:nvPr/>
        </p:nvPicPr>
        <p:blipFill>
          <a:blip r:embed="rId5"/>
          <a:stretch>
            <a:fillRect/>
          </a:stretch>
        </p:blipFill>
        <p:spPr>
          <a:xfrm>
            <a:off x="5859951" y="0"/>
            <a:ext cx="5199832" cy="6858000"/>
          </a:xfrm>
          <a:prstGeom prst="rect">
            <a:avLst/>
          </a:prstGeom>
        </p:spPr>
      </p:pic>
      <p:pic>
        <p:nvPicPr>
          <p:cNvPr id="6" name="Recorded Sound">
            <a:hlinkClick r:id="" action="ppaction://media"/>
            <a:extLst>
              <a:ext uri="{FF2B5EF4-FFF2-40B4-BE49-F238E27FC236}">
                <a16:creationId xmlns:a16="http://schemas.microsoft.com/office/drawing/2014/main" id="{137156F5-D11D-43D6-9964-BA54A6EE17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7081" y="230188"/>
            <a:ext cx="609600" cy="609600"/>
          </a:xfrm>
          <a:prstGeom prst="rect">
            <a:avLst/>
          </a:prstGeom>
        </p:spPr>
      </p:pic>
    </p:spTree>
    <p:extLst>
      <p:ext uri="{BB962C8B-B14F-4D97-AF65-F5344CB8AC3E}">
        <p14:creationId xmlns:p14="http://schemas.microsoft.com/office/powerpoint/2010/main" val="174940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A227-A660-4007-9A65-3A4DC8A2612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708B66B-4A49-4C23-A1CD-C9167173F536}"/>
              </a:ext>
            </a:extLst>
          </p:cNvPr>
          <p:cNvSpPr>
            <a:spLocks noGrp="1"/>
          </p:cNvSpPr>
          <p:nvPr>
            <p:ph idx="1"/>
          </p:nvPr>
        </p:nvSpPr>
        <p:spPr/>
        <p:txBody>
          <a:bodyPr>
            <a:normAutofit/>
          </a:bodyPr>
          <a:lstStyle/>
          <a:p>
            <a:pPr marL="0" indent="0">
              <a:buNone/>
            </a:pPr>
            <a:endParaRPr lang="en-GB" sz="7000" dirty="0">
              <a:latin typeface="Letter-join Plus 8" panose="02000505000000020003" pitchFamily="50" charset="0"/>
            </a:endParaRPr>
          </a:p>
          <a:p>
            <a:pPr marL="0" indent="0" algn="ctr">
              <a:buNone/>
            </a:pPr>
            <a:r>
              <a:rPr lang="en-GB" sz="7000" u="sng" dirty="0">
                <a:latin typeface="Letter-join Plus 8" panose="02000505000000020003" pitchFamily="50" charset="0"/>
              </a:rPr>
              <a:t>Anne Frank’s diary entry </a:t>
            </a:r>
          </a:p>
        </p:txBody>
      </p:sp>
      <p:sp>
        <p:nvSpPr>
          <p:cNvPr id="4" name="TextBox 3">
            <a:extLst>
              <a:ext uri="{FF2B5EF4-FFF2-40B4-BE49-F238E27FC236}">
                <a16:creationId xmlns:a16="http://schemas.microsoft.com/office/drawing/2014/main" id="{98E18139-F1B7-45F2-BB12-60A9EA6BE343}"/>
              </a:ext>
            </a:extLst>
          </p:cNvPr>
          <p:cNvSpPr txBox="1"/>
          <p:nvPr/>
        </p:nvSpPr>
        <p:spPr>
          <a:xfrm>
            <a:off x="2570922" y="5181600"/>
            <a:ext cx="5777948" cy="369332"/>
          </a:xfrm>
          <a:prstGeom prst="rect">
            <a:avLst/>
          </a:prstGeom>
          <a:noFill/>
        </p:spPr>
        <p:txBody>
          <a:bodyPr wrap="square" rtlCol="0">
            <a:spAutoFit/>
          </a:bodyPr>
          <a:lstStyle/>
          <a:p>
            <a:r>
              <a:rPr lang="en-GB" dirty="0">
                <a:latin typeface="Letter-join Plus 8" panose="02000505000000020003" pitchFamily="50" charset="0"/>
              </a:rPr>
              <a:t>Read or listen to the following extract</a:t>
            </a:r>
          </a:p>
        </p:txBody>
      </p:sp>
    </p:spTree>
    <p:extLst>
      <p:ext uri="{BB962C8B-B14F-4D97-AF65-F5344CB8AC3E}">
        <p14:creationId xmlns:p14="http://schemas.microsoft.com/office/powerpoint/2010/main" val="2848697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2B369C-88A5-40FC-BEEC-02392132D3E4}"/>
              </a:ext>
            </a:extLst>
          </p:cNvPr>
          <p:cNvSpPr>
            <a:spLocks noGrp="1"/>
          </p:cNvSpPr>
          <p:nvPr>
            <p:ph idx="1"/>
          </p:nvPr>
        </p:nvSpPr>
        <p:spPr>
          <a:xfrm>
            <a:off x="159026" y="132522"/>
            <a:ext cx="11194774" cy="6044441"/>
          </a:xfrm>
        </p:spPr>
        <p:txBody>
          <a:bodyPr>
            <a:normAutofit fontScale="85000" lnSpcReduction="20000"/>
          </a:bodyPr>
          <a:lstStyle/>
          <a:p>
            <a:pPr marL="0" indent="0">
              <a:buNone/>
            </a:pPr>
            <a:r>
              <a:rPr lang="en-US" dirty="0"/>
              <a:t>Thursday 14th June 1942 </a:t>
            </a:r>
            <a:endParaRPr lang="en-GB" dirty="0"/>
          </a:p>
          <a:p>
            <a:pPr marL="0" indent="0">
              <a:buNone/>
            </a:pPr>
            <a:r>
              <a:rPr lang="en-US" dirty="0"/>
              <a:t>Dear diary, </a:t>
            </a:r>
            <a:endParaRPr lang="en-GB" dirty="0"/>
          </a:p>
          <a:p>
            <a:pPr marL="0" indent="0">
              <a:buNone/>
            </a:pPr>
            <a:r>
              <a:rPr lang="en-US" dirty="0"/>
              <a:t>Well this has been the most scariest day of my life! Luckily, I'm still here to tell the tale and hopefully shall be from now on.</a:t>
            </a:r>
            <a:endParaRPr lang="en-GB" dirty="0"/>
          </a:p>
          <a:p>
            <a:pPr marL="0" indent="0">
              <a:buNone/>
            </a:pPr>
            <a:r>
              <a:rPr lang="en-US" dirty="0"/>
              <a:t>At about half past eight this morning life was going as normal: well as in we were all creeping around in our stocking feet so the workers below couldn't hear us. Then it happened. The clank of footsteps could be heard coming up the stairs. I knew they'd reached the third step from the top - it creaked like grandmother's knees. Immediately we all stopped, stood still and held our breath. Mother went white as a sheet and made that face at me- like don't you dare make a sound! As if I would be so silly. This was our hiding place, our only chance of not being caught, our one secret that must never be told. </a:t>
            </a:r>
            <a:endParaRPr lang="en-GB" dirty="0"/>
          </a:p>
          <a:p>
            <a:pPr marL="0" indent="0">
              <a:buNone/>
            </a:pPr>
            <a:r>
              <a:rPr lang="en-US" dirty="0"/>
              <a:t>It was as if time stood still (though after I'm sure it was no more than five minutes) like the air had been sucked out from all around me! Nothing, no movement, no sound. Just waiting to hear if the steps would descend back down the stairs. My heart was beating like a drum; my ears were pounding as they listened for any sound that would indicate we'd been found. I stood like a statue staring at my mother, who was doing the same, making no movement no sound. One minute, two minutes, three minutes, how many had passed? Still we stood, frozen to the spot. </a:t>
            </a:r>
            <a:endParaRPr lang="en-GB" dirty="0"/>
          </a:p>
          <a:p>
            <a:endParaRPr lang="en-GB" dirty="0"/>
          </a:p>
        </p:txBody>
      </p:sp>
      <p:pic>
        <p:nvPicPr>
          <p:cNvPr id="6" name="Recorded Sound">
            <a:hlinkClick r:id="" action="ppaction://media"/>
            <a:extLst>
              <a:ext uri="{FF2B5EF4-FFF2-40B4-BE49-F238E27FC236}">
                <a16:creationId xmlns:a16="http://schemas.microsoft.com/office/drawing/2014/main" id="{D0F6A92B-7D03-4255-A90B-FD6EA8AF93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86570" y="5872163"/>
            <a:ext cx="609600" cy="609600"/>
          </a:xfrm>
          <a:prstGeom prst="rect">
            <a:avLst/>
          </a:prstGeom>
        </p:spPr>
      </p:pic>
    </p:spTree>
    <p:extLst>
      <p:ext uri="{BB962C8B-B14F-4D97-AF65-F5344CB8AC3E}">
        <p14:creationId xmlns:p14="http://schemas.microsoft.com/office/powerpoint/2010/main" val="419129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A86743-1C76-4D9B-AC3C-606527970040}"/>
              </a:ext>
            </a:extLst>
          </p:cNvPr>
          <p:cNvSpPr>
            <a:spLocks noGrp="1"/>
          </p:cNvSpPr>
          <p:nvPr>
            <p:ph idx="1"/>
          </p:nvPr>
        </p:nvSpPr>
        <p:spPr>
          <a:xfrm>
            <a:off x="304800" y="397565"/>
            <a:ext cx="11049000" cy="5779398"/>
          </a:xfrm>
        </p:spPr>
        <p:txBody>
          <a:bodyPr>
            <a:normAutofit/>
          </a:bodyPr>
          <a:lstStyle/>
          <a:p>
            <a:pPr marL="0" indent="0">
              <a:buNone/>
            </a:pPr>
            <a:r>
              <a:rPr lang="en-US" dirty="0"/>
              <a:t>After what seemed an eternity the footsteps turned, making that gritty sliding on floorboards sound. Voices could be heard getting fainter and fainter. Whoever it had been had finished their chore and had moved on. My mind filled with the most dreaded thought. Who could it have been? Workers collecting something? I stared wide-eyed at my mother. The all-clear signal to move was given to me by my mother. I crept into my small, cramped bedroom at the back of the secret </a:t>
            </a:r>
            <a:r>
              <a:rPr lang="en-US" dirty="0" err="1"/>
              <a:t>annexe</a:t>
            </a:r>
            <a:r>
              <a:rPr lang="en-US" dirty="0"/>
              <a:t> and quietly pushed the door to. </a:t>
            </a:r>
            <a:endParaRPr lang="en-GB" dirty="0"/>
          </a:p>
          <a:p>
            <a:pPr marL="0" indent="0">
              <a:buNone/>
            </a:pPr>
            <a:r>
              <a:rPr lang="en-US" dirty="0"/>
              <a:t>Collapsing heavily, the biggest sigh ever left my chest! I was sure that was the closest we'd ever come to being found. I can't even imagine what would happen to us if we did. How long do we have to live like this? There are so many things I miss: my school friends; visits to the park; theatre trips and just being outside!</a:t>
            </a:r>
            <a:endParaRPr lang="en-GB" dirty="0"/>
          </a:p>
          <a:p>
            <a:pPr marL="0" indent="0">
              <a:buNone/>
            </a:pPr>
            <a:r>
              <a:rPr lang="en-US" dirty="0"/>
              <a:t>It fills me with dread, what will tomorrow bring?</a:t>
            </a:r>
            <a:endParaRPr lang="en-GB" dirty="0"/>
          </a:p>
          <a:p>
            <a:endParaRPr lang="en-GB" dirty="0"/>
          </a:p>
        </p:txBody>
      </p:sp>
      <p:pic>
        <p:nvPicPr>
          <p:cNvPr id="5" name="Recorded Sound">
            <a:hlinkClick r:id="" action="ppaction://media"/>
            <a:extLst>
              <a:ext uri="{FF2B5EF4-FFF2-40B4-BE49-F238E27FC236}">
                <a16:creationId xmlns:a16="http://schemas.microsoft.com/office/drawing/2014/main" id="{A25C1A26-4774-48FD-B10B-B2BC70C935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376237"/>
            <a:ext cx="609600" cy="609600"/>
          </a:xfrm>
          <a:prstGeom prst="rect">
            <a:avLst/>
          </a:prstGeom>
        </p:spPr>
      </p:pic>
    </p:spTree>
    <p:extLst>
      <p:ext uri="{BB962C8B-B14F-4D97-AF65-F5344CB8AC3E}">
        <p14:creationId xmlns:p14="http://schemas.microsoft.com/office/powerpoint/2010/main" val="299363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E7649-53EF-4F51-9BCF-C2A87340A1D0}"/>
              </a:ext>
            </a:extLst>
          </p:cNvPr>
          <p:cNvSpPr>
            <a:spLocks noGrp="1"/>
          </p:cNvSpPr>
          <p:nvPr>
            <p:ph type="ctrTitle"/>
          </p:nvPr>
        </p:nvSpPr>
        <p:spPr>
          <a:xfrm>
            <a:off x="1524000" y="5275385"/>
            <a:ext cx="9144000" cy="1477107"/>
          </a:xfrm>
        </p:spPr>
        <p:txBody>
          <a:bodyPr>
            <a:normAutofit fontScale="90000"/>
          </a:bodyPr>
          <a:lstStyle/>
          <a:p>
            <a:r>
              <a:rPr lang="en-GB" sz="8500" u="sng" dirty="0">
                <a:latin typeface="Letter-join Plus 8" panose="02000505000000020003" pitchFamily="50" charset="0"/>
              </a:rPr>
              <a:t>Handwriting </a:t>
            </a:r>
            <a:br>
              <a:rPr lang="en-GB" sz="8500" dirty="0">
                <a:latin typeface="Letter-join Plus 8" panose="02000505000000020003" pitchFamily="50" charset="0"/>
              </a:rPr>
            </a:br>
            <a:br>
              <a:rPr lang="en-GB" sz="8500" dirty="0">
                <a:latin typeface="Letter-join Plus 8" panose="02000505000000020003" pitchFamily="50" charset="0"/>
              </a:rPr>
            </a:br>
            <a:r>
              <a:rPr lang="en-GB" sz="5000" dirty="0">
                <a:latin typeface="Letter-join Plus 8" panose="02000505000000020003" pitchFamily="50" charset="0"/>
              </a:rPr>
              <a:t>Practice harder words – LETTERJOIN – Students – Password  lj8943 (finger swipe is in the shape of a letter L)</a:t>
            </a:r>
            <a:br>
              <a:rPr lang="en-GB" sz="5000" dirty="0">
                <a:latin typeface="Letter-join Plus 8" panose="02000505000000020003" pitchFamily="50" charset="0"/>
              </a:rPr>
            </a:br>
            <a:r>
              <a:rPr lang="en-GB" sz="5000" dirty="0">
                <a:hlinkClick r:id="rId2"/>
              </a:rPr>
              <a:t>https://www.letterjoin.co.uk/tablet_login/</a:t>
            </a:r>
            <a:br>
              <a:rPr lang="en-GB" sz="5000" dirty="0"/>
            </a:br>
            <a:endParaRPr lang="en-GB" sz="5000" dirty="0">
              <a:latin typeface="Letter-join Plus 8" panose="02000505000000020003" pitchFamily="50" charset="0"/>
            </a:endParaRPr>
          </a:p>
        </p:txBody>
      </p:sp>
    </p:spTree>
    <p:extLst>
      <p:ext uri="{BB962C8B-B14F-4D97-AF65-F5344CB8AC3E}">
        <p14:creationId xmlns:p14="http://schemas.microsoft.com/office/powerpoint/2010/main" val="4146522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E7649-53EF-4F51-9BCF-C2A87340A1D0}"/>
              </a:ext>
            </a:extLst>
          </p:cNvPr>
          <p:cNvSpPr>
            <a:spLocks noGrp="1"/>
          </p:cNvSpPr>
          <p:nvPr>
            <p:ph type="ctrTitle"/>
          </p:nvPr>
        </p:nvSpPr>
        <p:spPr>
          <a:xfrm>
            <a:off x="1627367" y="-17478"/>
            <a:ext cx="9144000" cy="1488469"/>
          </a:xfrm>
        </p:spPr>
        <p:txBody>
          <a:bodyPr>
            <a:normAutofit/>
          </a:bodyPr>
          <a:lstStyle/>
          <a:p>
            <a:r>
              <a:rPr lang="en-GB" sz="8500" dirty="0">
                <a:latin typeface="Letter-join Plus 8" panose="02000505000000020003" pitchFamily="50" charset="0"/>
              </a:rPr>
              <a:t>Reading</a:t>
            </a:r>
          </a:p>
        </p:txBody>
      </p:sp>
      <p:sp>
        <p:nvSpPr>
          <p:cNvPr id="4" name="TextBox 3">
            <a:extLst>
              <a:ext uri="{FF2B5EF4-FFF2-40B4-BE49-F238E27FC236}">
                <a16:creationId xmlns:a16="http://schemas.microsoft.com/office/drawing/2014/main" id="{027A97E2-4908-4E4E-8866-65C1D5F03910}"/>
              </a:ext>
            </a:extLst>
          </p:cNvPr>
          <p:cNvSpPr txBox="1"/>
          <p:nvPr/>
        </p:nvSpPr>
        <p:spPr>
          <a:xfrm>
            <a:off x="98473" y="1470991"/>
            <a:ext cx="11995053" cy="5201424"/>
          </a:xfrm>
          <a:prstGeom prst="rect">
            <a:avLst/>
          </a:prstGeom>
          <a:noFill/>
        </p:spPr>
        <p:txBody>
          <a:bodyPr wrap="square" rtlCol="0">
            <a:spAutoFit/>
          </a:bodyPr>
          <a:lstStyle/>
          <a:p>
            <a:r>
              <a:rPr lang="en-GB" sz="3000" dirty="0">
                <a:latin typeface="Letter-join Plus 8" panose="02000505000000020003" pitchFamily="50" charset="0"/>
              </a:rPr>
              <a:t>Today’s reading is a short comprehension – read the text and answer the questions. To open the document go to </a:t>
            </a:r>
            <a:r>
              <a:rPr lang="en-GB" sz="3000" dirty="0" err="1">
                <a:latin typeface="Letter-join Plus 8" panose="02000505000000020003" pitchFamily="50" charset="0"/>
              </a:rPr>
              <a:t>Purplemash</a:t>
            </a:r>
            <a:r>
              <a:rPr lang="en-GB" sz="3000" dirty="0">
                <a:latin typeface="Letter-join Plus 8" panose="02000505000000020003" pitchFamily="50" charset="0"/>
              </a:rPr>
              <a:t> the document is called ‘Reading-Wednesday’. There is one for group 1 and 2 and a different one for group 3. </a:t>
            </a:r>
          </a:p>
          <a:p>
            <a:endParaRPr lang="en-GB" sz="3000" dirty="0">
              <a:latin typeface="Letter-join Plus 8" panose="02000505000000020003" pitchFamily="50" charset="0"/>
            </a:endParaRPr>
          </a:p>
          <a:p>
            <a:r>
              <a:rPr lang="en-GB" sz="3000" dirty="0">
                <a:latin typeface="Letter-join Plus 8" panose="02000505000000020003" pitchFamily="50" charset="0"/>
              </a:rPr>
              <a:t>The work is on a word document so please type your answers on to it and send it back via Purple mash. </a:t>
            </a:r>
          </a:p>
          <a:p>
            <a:r>
              <a:rPr lang="en-GB" sz="3200" dirty="0">
                <a:hlinkClick r:id="rId2"/>
              </a:rPr>
              <a:t>https://www.purplemash.com/login/</a:t>
            </a:r>
            <a:r>
              <a:rPr lang="en-GB" sz="3200" dirty="0"/>
              <a:t> </a:t>
            </a:r>
            <a:r>
              <a:rPr lang="en-GB" sz="3200" dirty="0">
                <a:latin typeface="Letter-join Plus 8" panose="02000505000000020003" pitchFamily="50" charset="0"/>
              </a:rPr>
              <a:t> </a:t>
            </a:r>
          </a:p>
          <a:p>
            <a:endParaRPr lang="en-GB" sz="3000" dirty="0">
              <a:latin typeface="Letter-join Plus 8" panose="02000505000000020003" pitchFamily="50" charset="0"/>
            </a:endParaRPr>
          </a:p>
          <a:p>
            <a:r>
              <a:rPr lang="en-GB" sz="3000" dirty="0">
                <a:latin typeface="Letter-join Plus 8" panose="02000505000000020003" pitchFamily="50" charset="0"/>
              </a:rPr>
              <a:t>Any problems please email me, </a:t>
            </a:r>
          </a:p>
          <a:p>
            <a:r>
              <a:rPr lang="en-GB" sz="3000" dirty="0">
                <a:latin typeface="Letter-join Plus 8" panose="02000505000000020003" pitchFamily="50" charset="0"/>
              </a:rPr>
              <a:t>r.metcalf@worthvalleyprimary.co.uk</a:t>
            </a:r>
          </a:p>
        </p:txBody>
      </p:sp>
    </p:spTree>
    <p:extLst>
      <p:ext uri="{BB962C8B-B14F-4D97-AF65-F5344CB8AC3E}">
        <p14:creationId xmlns:p14="http://schemas.microsoft.com/office/powerpoint/2010/main" val="1005089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E7649-53EF-4F51-9BCF-C2A87340A1D0}"/>
              </a:ext>
            </a:extLst>
          </p:cNvPr>
          <p:cNvSpPr>
            <a:spLocks noGrp="1"/>
          </p:cNvSpPr>
          <p:nvPr>
            <p:ph type="ctrTitle"/>
          </p:nvPr>
        </p:nvSpPr>
        <p:spPr>
          <a:xfrm>
            <a:off x="1324808" y="4472813"/>
            <a:ext cx="9144000" cy="1674054"/>
          </a:xfrm>
        </p:spPr>
        <p:txBody>
          <a:bodyPr>
            <a:normAutofit fontScale="90000"/>
          </a:bodyPr>
          <a:lstStyle/>
          <a:p>
            <a:pPr>
              <a:lnSpc>
                <a:spcPct val="100000"/>
              </a:lnSpc>
            </a:pPr>
            <a:r>
              <a:rPr lang="en-GB" sz="8500" u="sng" dirty="0">
                <a:latin typeface="Letter-join Plus 8" panose="02000505000000020003" pitchFamily="50" charset="0"/>
              </a:rPr>
              <a:t>Spellings</a:t>
            </a:r>
            <a:br>
              <a:rPr lang="en-GB" sz="8500" u="sng" dirty="0">
                <a:latin typeface="Letter-join Plus 8" panose="02000505000000020003" pitchFamily="50" charset="0"/>
              </a:rPr>
            </a:br>
            <a:br>
              <a:rPr lang="en-GB" sz="8500" dirty="0">
                <a:latin typeface="Letter-join Plus 8" panose="02000505000000020003" pitchFamily="50" charset="0"/>
              </a:rPr>
            </a:br>
            <a:r>
              <a:rPr lang="en-GB" u="sng" dirty="0">
                <a:latin typeface="Letter-join Plus 8" panose="02000505000000020003" pitchFamily="50" charset="0"/>
              </a:rPr>
              <a:t>Silent letters.</a:t>
            </a:r>
            <a:br>
              <a:rPr lang="en-GB" sz="8800" dirty="0">
                <a:latin typeface="Letter-join Plus 8" panose="02000505000000020003" pitchFamily="50" charset="0"/>
                <a:cs typeface="Leelawadee UI Semilight" panose="020B0402040204020203" pitchFamily="34" charset="-34"/>
              </a:rPr>
            </a:br>
            <a:r>
              <a:rPr lang="en-GB" sz="3900" dirty="0">
                <a:latin typeface="Letter-join Plus 8" panose="02000505000000020003" pitchFamily="50" charset="0"/>
                <a:cs typeface="Leelawadee UI Semilight" panose="020B0402040204020203" pitchFamily="34" charset="-34"/>
              </a:rPr>
              <a:t>Silent letters are letters that can’t be heard when the word is spoken.</a:t>
            </a:r>
            <a:br>
              <a:rPr lang="en-GB" sz="3900" dirty="0">
                <a:latin typeface="Letter-join Plus 8" panose="02000505000000020003" pitchFamily="50" charset="0"/>
                <a:cs typeface="Leelawadee UI Semilight" panose="020B0402040204020203" pitchFamily="34" charset="-34"/>
              </a:rPr>
            </a:br>
            <a:r>
              <a:rPr lang="en-GB" sz="3900" dirty="0">
                <a:latin typeface="Letter-join Plus 8" panose="02000505000000020003" pitchFamily="50" charset="0"/>
                <a:cs typeface="Leelawadee UI Semilight" panose="020B0402040204020203" pitchFamily="34" charset="-34"/>
              </a:rPr>
              <a:t>For example in the word ‘sword’, you don’t pronounce the letter ‘w’. And the letter ‘h’ is silent in the word 'ghost'.</a:t>
            </a:r>
            <a:endParaRPr lang="en-GB" sz="3900" u="sng" dirty="0">
              <a:latin typeface="Letter-join Plus 8" panose="02000505000000020003" pitchFamily="50" charset="0"/>
            </a:endParaRPr>
          </a:p>
        </p:txBody>
      </p:sp>
    </p:spTree>
    <p:extLst>
      <p:ext uri="{BB962C8B-B14F-4D97-AF65-F5344CB8AC3E}">
        <p14:creationId xmlns:p14="http://schemas.microsoft.com/office/powerpoint/2010/main" val="986874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F0756-B4CC-47B8-8712-F5A6A0D5E4BD}"/>
              </a:ext>
            </a:extLst>
          </p:cNvPr>
          <p:cNvSpPr>
            <a:spLocks noGrp="1"/>
          </p:cNvSpPr>
          <p:nvPr>
            <p:ph type="title"/>
          </p:nvPr>
        </p:nvSpPr>
        <p:spPr/>
        <p:txBody>
          <a:bodyPr/>
          <a:lstStyle/>
          <a:p>
            <a:r>
              <a:rPr lang="en-GB" dirty="0">
                <a:latin typeface="Letter-join Plus 8" panose="02000505000000020003" pitchFamily="50" charset="0"/>
              </a:rPr>
              <a:t>Group 1</a:t>
            </a:r>
          </a:p>
        </p:txBody>
      </p:sp>
      <p:sp>
        <p:nvSpPr>
          <p:cNvPr id="3" name="Content Placeholder 2">
            <a:extLst>
              <a:ext uri="{FF2B5EF4-FFF2-40B4-BE49-F238E27FC236}">
                <a16:creationId xmlns:a16="http://schemas.microsoft.com/office/drawing/2014/main" id="{76CC49B1-4F33-45A9-8229-2C90F04C8891}"/>
              </a:ext>
            </a:extLst>
          </p:cNvPr>
          <p:cNvSpPr>
            <a:spLocks noGrp="1"/>
          </p:cNvSpPr>
          <p:nvPr>
            <p:ph idx="1"/>
          </p:nvPr>
        </p:nvSpPr>
        <p:spPr>
          <a:xfrm>
            <a:off x="838200" y="2315955"/>
            <a:ext cx="10515600" cy="2560845"/>
          </a:xfrm>
        </p:spPr>
        <p:txBody>
          <a:bodyPr/>
          <a:lstStyle/>
          <a:p>
            <a:r>
              <a:rPr lang="en-GB" dirty="0">
                <a:latin typeface="Letter-join Plus 8" panose="02000505000000020003" pitchFamily="50" charset="0"/>
              </a:rPr>
              <a:t>On </a:t>
            </a:r>
            <a:r>
              <a:rPr lang="en-GB" dirty="0" err="1">
                <a:latin typeface="Letter-join Plus 8" panose="02000505000000020003" pitchFamily="50" charset="0"/>
              </a:rPr>
              <a:t>Purplemash</a:t>
            </a:r>
            <a:r>
              <a:rPr lang="en-GB" dirty="0">
                <a:latin typeface="Letter-join Plus 8" panose="02000505000000020003" pitchFamily="50" charset="0"/>
              </a:rPr>
              <a:t> you will find a spelling activity names ‘Spelling group 1 Wednesday’. The work is on a word document you should be able to type straight on to the document if you enable editing.</a:t>
            </a:r>
          </a:p>
          <a:p>
            <a:r>
              <a:rPr lang="en-GB" dirty="0">
                <a:latin typeface="Letter-join Plus 8" panose="02000505000000020003" pitchFamily="50" charset="0"/>
              </a:rPr>
              <a:t>Please type into the text boxes, save the work and upload it back to </a:t>
            </a:r>
            <a:r>
              <a:rPr lang="en-GB" dirty="0" err="1">
                <a:latin typeface="Letter-join Plus 8" panose="02000505000000020003" pitchFamily="50" charset="0"/>
              </a:rPr>
              <a:t>Purplemash</a:t>
            </a:r>
            <a:r>
              <a:rPr lang="en-GB" dirty="0">
                <a:latin typeface="Letter-join Plus 8" panose="02000505000000020003" pitchFamily="50" charset="0"/>
              </a:rPr>
              <a:t> for feedback. </a:t>
            </a:r>
          </a:p>
        </p:txBody>
      </p:sp>
    </p:spTree>
    <p:extLst>
      <p:ext uri="{BB962C8B-B14F-4D97-AF65-F5344CB8AC3E}">
        <p14:creationId xmlns:p14="http://schemas.microsoft.com/office/powerpoint/2010/main" val="596189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CC30-E736-4009-85C1-5EB59A03D34C}"/>
              </a:ext>
            </a:extLst>
          </p:cNvPr>
          <p:cNvSpPr>
            <a:spLocks noGrp="1"/>
          </p:cNvSpPr>
          <p:nvPr>
            <p:ph type="title"/>
          </p:nvPr>
        </p:nvSpPr>
        <p:spPr/>
        <p:txBody>
          <a:bodyPr/>
          <a:lstStyle/>
          <a:p>
            <a:r>
              <a:rPr lang="en-GB" dirty="0">
                <a:latin typeface="Letter-join Plus 8" panose="02000505000000020003" pitchFamily="50" charset="0"/>
              </a:rPr>
              <a:t>Spellings – group 2</a:t>
            </a:r>
          </a:p>
        </p:txBody>
      </p:sp>
      <p:sp>
        <p:nvSpPr>
          <p:cNvPr id="3" name="Content Placeholder 2">
            <a:extLst>
              <a:ext uri="{FF2B5EF4-FFF2-40B4-BE49-F238E27FC236}">
                <a16:creationId xmlns:a16="http://schemas.microsoft.com/office/drawing/2014/main" id="{6D77EAA4-0BF8-4D4C-A437-5134F9E95070}"/>
              </a:ext>
            </a:extLst>
          </p:cNvPr>
          <p:cNvSpPr>
            <a:spLocks noGrp="1"/>
          </p:cNvSpPr>
          <p:nvPr>
            <p:ph idx="1"/>
          </p:nvPr>
        </p:nvSpPr>
        <p:spPr/>
        <p:txBody>
          <a:bodyPr/>
          <a:lstStyle/>
          <a:p>
            <a:r>
              <a:rPr lang="en-GB" dirty="0">
                <a:latin typeface="Letter-join Plus 8" panose="02000505000000020003" pitchFamily="50" charset="0"/>
              </a:rPr>
              <a:t>This week you are going to focus on these words: door, floor, poor, because and find. </a:t>
            </a:r>
          </a:p>
          <a:p>
            <a:endParaRPr lang="en-GB" dirty="0">
              <a:latin typeface="Letter-join Plus 8" panose="02000505000000020003" pitchFamily="50" charset="0"/>
            </a:endParaRPr>
          </a:p>
          <a:p>
            <a:r>
              <a:rPr lang="en-GB" dirty="0">
                <a:latin typeface="Letter-join Plus 8" panose="02000505000000020003" pitchFamily="50" charset="0"/>
              </a:rPr>
              <a:t>You need to open the document called ‘spellings group 2 Wednesday’ from </a:t>
            </a:r>
            <a:r>
              <a:rPr lang="en-GB" dirty="0" err="1">
                <a:latin typeface="Letter-join Plus 8" panose="02000505000000020003" pitchFamily="50" charset="0"/>
              </a:rPr>
              <a:t>Purplemash</a:t>
            </a:r>
            <a:r>
              <a:rPr lang="en-GB" dirty="0">
                <a:latin typeface="Letter-join Plus 8" panose="02000505000000020003" pitchFamily="50" charset="0"/>
              </a:rPr>
              <a:t> and complete the tasks on the word document. You should be able to type straight onto the document if you enable editing. </a:t>
            </a:r>
          </a:p>
          <a:p>
            <a:r>
              <a:rPr lang="en-GB" dirty="0">
                <a:latin typeface="Letter-join Plus 8" panose="02000505000000020003" pitchFamily="50" charset="0"/>
              </a:rPr>
              <a:t>Once you’ve finished upload your work back onto </a:t>
            </a:r>
            <a:r>
              <a:rPr lang="en-GB" dirty="0" err="1">
                <a:latin typeface="Letter-join Plus 8" panose="02000505000000020003" pitchFamily="50" charset="0"/>
              </a:rPr>
              <a:t>Purplemash</a:t>
            </a:r>
            <a:r>
              <a:rPr lang="en-GB" dirty="0">
                <a:latin typeface="Letter-join Plus 8" panose="02000505000000020003" pitchFamily="50" charset="0"/>
              </a:rPr>
              <a:t> for feedback.  </a:t>
            </a:r>
          </a:p>
        </p:txBody>
      </p:sp>
    </p:spTree>
    <p:extLst>
      <p:ext uri="{BB962C8B-B14F-4D97-AF65-F5344CB8AC3E}">
        <p14:creationId xmlns:p14="http://schemas.microsoft.com/office/powerpoint/2010/main" val="3511841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E7649-53EF-4F51-9BCF-C2A87340A1D0}"/>
              </a:ext>
            </a:extLst>
          </p:cNvPr>
          <p:cNvSpPr>
            <a:spLocks noGrp="1"/>
          </p:cNvSpPr>
          <p:nvPr>
            <p:ph type="ctrTitle"/>
          </p:nvPr>
        </p:nvSpPr>
        <p:spPr>
          <a:xfrm>
            <a:off x="1378634" y="205101"/>
            <a:ext cx="9144000" cy="1674054"/>
          </a:xfrm>
        </p:spPr>
        <p:txBody>
          <a:bodyPr>
            <a:normAutofit fontScale="90000"/>
          </a:bodyPr>
          <a:lstStyle/>
          <a:p>
            <a:r>
              <a:rPr lang="en-GB" sz="8500" dirty="0">
                <a:latin typeface="Letter-join Plus 8" panose="02000505000000020003" pitchFamily="50" charset="0"/>
              </a:rPr>
              <a:t>Writing task:</a:t>
            </a:r>
            <a:br>
              <a:rPr lang="en-GB" sz="8500" dirty="0">
                <a:latin typeface="Letter-join Plus 8" panose="02000505000000020003" pitchFamily="50" charset="0"/>
              </a:rPr>
            </a:br>
            <a:endParaRPr lang="en-GB" sz="3900" dirty="0">
              <a:latin typeface="Letter-join Plus 8" panose="02000505000000020003" pitchFamily="50" charset="0"/>
            </a:endParaRPr>
          </a:p>
        </p:txBody>
      </p:sp>
      <p:sp>
        <p:nvSpPr>
          <p:cNvPr id="3" name="TextBox 2">
            <a:extLst>
              <a:ext uri="{FF2B5EF4-FFF2-40B4-BE49-F238E27FC236}">
                <a16:creationId xmlns:a16="http://schemas.microsoft.com/office/drawing/2014/main" id="{E9456A75-6821-4677-A1BF-A5A6BA720D33}"/>
              </a:ext>
            </a:extLst>
          </p:cNvPr>
          <p:cNvSpPr txBox="1"/>
          <p:nvPr/>
        </p:nvSpPr>
        <p:spPr>
          <a:xfrm>
            <a:off x="596348" y="2067339"/>
            <a:ext cx="10853530" cy="3785652"/>
          </a:xfrm>
          <a:prstGeom prst="rect">
            <a:avLst/>
          </a:prstGeom>
          <a:noFill/>
        </p:spPr>
        <p:txBody>
          <a:bodyPr wrap="square" rtlCol="0">
            <a:spAutoFit/>
          </a:bodyPr>
          <a:lstStyle/>
          <a:p>
            <a:r>
              <a:rPr lang="en-GB" sz="2400" dirty="0">
                <a:latin typeface="Letter-join Plus 8" panose="02000505000000020003" pitchFamily="50" charset="0"/>
              </a:rPr>
              <a:t>Today we are looking at the diary extracts from Monday. You are going to compare the two diaries. On the next few slides I have included the diary extracts again so you can read them and identify the similarities and differences. For example they both have a date, they are both written in the first person (I) etc. </a:t>
            </a:r>
          </a:p>
          <a:p>
            <a:endParaRPr lang="en-GB" sz="2400" dirty="0">
              <a:latin typeface="Letter-join Plus 8" panose="02000505000000020003" pitchFamily="50" charset="0"/>
            </a:endParaRPr>
          </a:p>
          <a:p>
            <a:r>
              <a:rPr lang="en-GB" sz="2400" dirty="0">
                <a:latin typeface="Letter-join Plus 8" panose="02000505000000020003" pitchFamily="50" charset="0"/>
              </a:rPr>
              <a:t>I have uploaded your task on to </a:t>
            </a:r>
            <a:r>
              <a:rPr lang="en-GB" sz="2400" dirty="0" err="1">
                <a:latin typeface="Letter-join Plus 8" panose="02000505000000020003" pitchFamily="50" charset="0"/>
              </a:rPr>
              <a:t>Purplemash</a:t>
            </a:r>
            <a:r>
              <a:rPr lang="en-GB" sz="2400" dirty="0">
                <a:latin typeface="Letter-join Plus 8" panose="02000505000000020003" pitchFamily="50" charset="0"/>
              </a:rPr>
              <a:t>, if you are unsure which group you are in please email me. </a:t>
            </a:r>
          </a:p>
          <a:p>
            <a:r>
              <a:rPr lang="en-GB" sz="2400" dirty="0">
                <a:latin typeface="Letter-join Plus 8" panose="02000505000000020003" pitchFamily="50" charset="0"/>
                <a:hlinkClick r:id="rId2"/>
              </a:rPr>
              <a:t>r.metcalf@worthvalleyprimary.co.uk</a:t>
            </a:r>
            <a:endParaRPr lang="en-GB" sz="2400" dirty="0">
              <a:latin typeface="Letter-join Plus 8" panose="02000505000000020003" pitchFamily="50" charset="0"/>
            </a:endParaRPr>
          </a:p>
          <a:p>
            <a:endParaRPr lang="en-GB" sz="2400" dirty="0">
              <a:latin typeface="Letter-join Plus 8" panose="02000505000000020003" pitchFamily="50" charset="0"/>
            </a:endParaRPr>
          </a:p>
        </p:txBody>
      </p:sp>
    </p:spTree>
    <p:extLst>
      <p:ext uri="{BB962C8B-B14F-4D97-AF65-F5344CB8AC3E}">
        <p14:creationId xmlns:p14="http://schemas.microsoft.com/office/powerpoint/2010/main" val="1848515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DB2D9-5136-4C87-99A4-4A591E3B58F8}"/>
              </a:ext>
            </a:extLst>
          </p:cNvPr>
          <p:cNvSpPr>
            <a:spLocks noGrp="1"/>
          </p:cNvSpPr>
          <p:nvPr>
            <p:ph type="title"/>
          </p:nvPr>
        </p:nvSpPr>
        <p:spPr>
          <a:xfrm>
            <a:off x="104272" y="1584325"/>
            <a:ext cx="10515600" cy="1325563"/>
          </a:xfrm>
        </p:spPr>
        <p:txBody>
          <a:bodyPr/>
          <a:lstStyle/>
          <a:p>
            <a:r>
              <a:rPr lang="en-GB" u="sng" dirty="0">
                <a:latin typeface="Letter-join Plus 8" panose="02000505000000020003" pitchFamily="50" charset="0"/>
              </a:rPr>
              <a:t>Features of a diary </a:t>
            </a:r>
          </a:p>
        </p:txBody>
      </p:sp>
      <p:pic>
        <p:nvPicPr>
          <p:cNvPr id="4" name="Content Placeholder 3"/>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l="6941" r="12910"/>
          <a:stretch/>
        </p:blipFill>
        <p:spPr>
          <a:xfrm rot="5400000">
            <a:off x="4750570" y="222482"/>
            <a:ext cx="6925978" cy="6481014"/>
          </a:xfrm>
        </p:spPr>
      </p:pic>
    </p:spTree>
    <p:extLst>
      <p:ext uri="{BB962C8B-B14F-4D97-AF65-F5344CB8AC3E}">
        <p14:creationId xmlns:p14="http://schemas.microsoft.com/office/powerpoint/2010/main" val="1572087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2DC4-0994-44E4-868A-A988A848749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253D915-4641-49CC-B4D8-FCC499D41C52}"/>
              </a:ext>
            </a:extLst>
          </p:cNvPr>
          <p:cNvSpPr>
            <a:spLocks noGrp="1"/>
          </p:cNvSpPr>
          <p:nvPr>
            <p:ph idx="1"/>
          </p:nvPr>
        </p:nvSpPr>
        <p:spPr/>
        <p:txBody>
          <a:bodyPr>
            <a:normAutofit/>
          </a:bodyPr>
          <a:lstStyle/>
          <a:p>
            <a:endParaRPr lang="en-GB" sz="4500" dirty="0">
              <a:latin typeface="Letter-join Plus 8" panose="02000505000000020003" pitchFamily="50" charset="0"/>
            </a:endParaRPr>
          </a:p>
          <a:p>
            <a:pPr marL="0" indent="0" algn="ctr">
              <a:buNone/>
            </a:pPr>
            <a:r>
              <a:rPr lang="en-GB" sz="7000" u="sng" dirty="0">
                <a:latin typeface="Letter-join Plus 8" panose="02000505000000020003" pitchFamily="50" charset="0"/>
              </a:rPr>
              <a:t>Diary of a Whimpey kid extract. </a:t>
            </a:r>
          </a:p>
        </p:txBody>
      </p:sp>
      <p:sp>
        <p:nvSpPr>
          <p:cNvPr id="4" name="TextBox 3">
            <a:extLst>
              <a:ext uri="{FF2B5EF4-FFF2-40B4-BE49-F238E27FC236}">
                <a16:creationId xmlns:a16="http://schemas.microsoft.com/office/drawing/2014/main" id="{8969514D-BB6B-498C-B038-3BE28CC87FAE}"/>
              </a:ext>
            </a:extLst>
          </p:cNvPr>
          <p:cNvSpPr txBox="1"/>
          <p:nvPr/>
        </p:nvSpPr>
        <p:spPr>
          <a:xfrm>
            <a:off x="2570922" y="5181600"/>
            <a:ext cx="5777948" cy="369332"/>
          </a:xfrm>
          <a:prstGeom prst="rect">
            <a:avLst/>
          </a:prstGeom>
          <a:noFill/>
        </p:spPr>
        <p:txBody>
          <a:bodyPr wrap="square" rtlCol="0">
            <a:spAutoFit/>
          </a:bodyPr>
          <a:lstStyle/>
          <a:p>
            <a:r>
              <a:rPr lang="en-GB" dirty="0">
                <a:latin typeface="Letter-join Plus 8" panose="02000505000000020003" pitchFamily="50" charset="0"/>
              </a:rPr>
              <a:t>Read or listen to the following extract</a:t>
            </a:r>
          </a:p>
        </p:txBody>
      </p:sp>
    </p:spTree>
    <p:extLst>
      <p:ext uri="{BB962C8B-B14F-4D97-AF65-F5344CB8AC3E}">
        <p14:creationId xmlns:p14="http://schemas.microsoft.com/office/powerpoint/2010/main" val="3369768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929</Words>
  <Application>Microsoft Office PowerPoint</Application>
  <PresentationFormat>Widescreen</PresentationFormat>
  <Paragraphs>39</Paragraphs>
  <Slides>17</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Leelawadee UI Semilight</vt:lpstr>
      <vt:lpstr>Letter-join Plus 8</vt:lpstr>
      <vt:lpstr>Office Theme</vt:lpstr>
      <vt:lpstr>English  Wednesday  20.01.21</vt:lpstr>
      <vt:lpstr>Handwriting   Practice harder words – LETTERJOIN – Students – Password  lj8943 (finger swipe is in the shape of a letter L) https://www.letterjoin.co.uk/tablet_login/ </vt:lpstr>
      <vt:lpstr>Reading</vt:lpstr>
      <vt:lpstr>Spellings  Silent letters. Silent letters are letters that can’t be heard when the word is spoken. For example in the word ‘sword’, you don’t pronounce the letter ‘w’. And the letter ‘h’ is silent in the word 'ghost'.</vt:lpstr>
      <vt:lpstr>Group 1</vt:lpstr>
      <vt:lpstr>Spellings – group 2</vt:lpstr>
      <vt:lpstr>Writing task: </vt:lpstr>
      <vt:lpstr>Features of a diary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Monday  11.01.21</dc:title>
  <dc:creator>r.Metcalf@wvdomain.local</dc:creator>
  <cp:lastModifiedBy>r.Metcalf@wvdomain.local</cp:lastModifiedBy>
  <cp:revision>21</cp:revision>
  <dcterms:created xsi:type="dcterms:W3CDTF">2021-01-08T09:41:03Z</dcterms:created>
  <dcterms:modified xsi:type="dcterms:W3CDTF">2021-01-19T19:38:11Z</dcterms:modified>
</cp:coreProperties>
</file>