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67" r:id="rId6"/>
    <p:sldId id="259" r:id="rId7"/>
    <p:sldId id="264" r:id="rId8"/>
    <p:sldId id="268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tterjoin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bbc.co.uk/iplayer/episode/p0102qfj/room-on-the-broo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Tuesday 19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English tasks.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2" descr="Room on the Broom Christmas film praised for staying true to the book |  Julia Donaldson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83" y="4122420"/>
            <a:ext cx="378460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latin typeface="Letterjoin-Air Plus 8" panose="02000805000000020003" pitchFamily="50" charset="0"/>
              </a:rPr>
              <a:t>Handwriting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Letterjoin-Air Plus 8" panose="02000805000000020003" pitchFamily="50" charset="0"/>
              </a:rPr>
              <a:t>Please </a:t>
            </a:r>
            <a:r>
              <a:rPr lang="en-GB" dirty="0" smtClean="0">
                <a:latin typeface="Letterjoin-Air Plus 8" panose="02000805000000020003" pitchFamily="50" charset="0"/>
              </a:rPr>
              <a:t>practise </a:t>
            </a:r>
            <a:r>
              <a:rPr lang="en-GB" dirty="0">
                <a:latin typeface="Letterjoin-Air Plus 8" panose="02000805000000020003" pitchFamily="50" charset="0"/>
              </a:rPr>
              <a:t>the </a:t>
            </a:r>
            <a:r>
              <a:rPr lang="en-GB" dirty="0" smtClean="0">
                <a:latin typeface="Letterjoin-Air Plus 8" panose="02000805000000020003" pitchFamily="50" charset="0"/>
              </a:rPr>
              <a:t>letters:</a:t>
            </a:r>
            <a:endParaRPr lang="en-GB" dirty="0">
              <a:latin typeface="Letterjoin-Air Plus 8" panose="02000805000000020003" pitchFamily="50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Look on the </a:t>
            </a:r>
            <a:r>
              <a:rPr lang="en-GB" dirty="0" err="1" smtClean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letterjoin</a:t>
            </a:r>
            <a:r>
              <a:rPr lang="en-GB" dirty="0" smtClean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 website to see how to form them correctly. 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https</a:t>
            </a:r>
            <a:r>
              <a:rPr lang="en-GB" dirty="0">
                <a:latin typeface="Letterjoin-Air Plus 8" panose="02000805000000020003" pitchFamily="50" charset="0"/>
                <a:hlinkClick r:id="rId2"/>
              </a:rPr>
              <a:t>://letterjoin.co.uk</a:t>
            </a: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</a:rPr>
              <a:t>Username: lj8943 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you are using a laptop the password is: home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using an </a:t>
            </a:r>
            <a:r>
              <a:rPr lang="en-GB" dirty="0" err="1">
                <a:latin typeface="Letterjoin-Air Plus 8" panose="02000805000000020003" pitchFamily="50" charset="0"/>
              </a:rPr>
              <a:t>ipad</a:t>
            </a:r>
            <a:r>
              <a:rPr lang="en-GB" dirty="0">
                <a:latin typeface="Letterjoin-Air Plus 8" panose="02000805000000020003" pitchFamily="50" charset="0"/>
              </a:rPr>
              <a:t> or tablet the password is: capital L (Make the shape of a capital L)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866" y="1690688"/>
            <a:ext cx="2835865" cy="10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knock my socks off with your neat writing?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5309" cy="489274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Now that you have practised your letters on </a:t>
            </a:r>
            <a:r>
              <a:rPr lang="en-GB" sz="4500" dirty="0" err="1" smtClean="0">
                <a:latin typeface="Letterjoin-Air Plus 8" panose="02000805000000020003" pitchFamily="50" charset="0"/>
              </a:rPr>
              <a:t>letterjoin</a:t>
            </a:r>
            <a:r>
              <a:rPr lang="en-GB" sz="4500" dirty="0" smtClean="0">
                <a:latin typeface="Letterjoin-Air Plus 8" panose="02000805000000020003" pitchFamily="50" charset="0"/>
              </a:rPr>
              <a:t> can you practise on a piece of paper? 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Can you send a picture of your writing to me?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marL="0" lvl="0" indent="0" algn="ctr">
              <a:buNone/>
            </a:pPr>
            <a:r>
              <a:rPr lang="en-US" altLang="en-US" sz="45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s.hiley@worthvalleyprimary.co.uk</a:t>
            </a:r>
            <a:endParaRPr lang="en-US" altLang="en-US" sz="4500" dirty="0" smtClean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marL="0" lvl="0" indent="0" algn="ctr">
              <a:buNone/>
            </a:pPr>
            <a:endParaRPr lang="en-US" altLang="en-US" sz="45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801" y="5313430"/>
            <a:ext cx="1294603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>
                <a:latin typeface="Letterjoin-Air Plus 8" panose="02000805000000020003" pitchFamily="50" charset="0"/>
              </a:rPr>
              <a:t>Reading </a:t>
            </a:r>
            <a:r>
              <a:rPr lang="en-GB" u="sng" dirty="0" smtClean="0">
                <a:latin typeface="Letterjoin-Air Plus 8" panose="02000805000000020003" pitchFamily="50" charset="0"/>
              </a:rPr>
              <a:t>Task</a:t>
            </a:r>
            <a:br>
              <a:rPr lang="en-GB" u="sng" dirty="0" smtClean="0">
                <a:latin typeface="Letterjoin-Air Plus 8" panose="02000805000000020003" pitchFamily="50" charset="0"/>
              </a:rPr>
            </a:br>
            <a:r>
              <a:rPr lang="en-GB" sz="2000" u="sng" dirty="0" smtClean="0">
                <a:latin typeface="Letterjoin-Air Plus 8" panose="02000805000000020003" pitchFamily="50" charset="0"/>
              </a:rPr>
              <a:t>Can you think about what the characters might be saying here?</a:t>
            </a:r>
            <a:endParaRPr lang="en-GB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971" y="1690688"/>
            <a:ext cx="4954074" cy="487518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837715" y="1380681"/>
            <a:ext cx="3953691" cy="2577737"/>
          </a:xfrm>
          <a:prstGeom prst="wedgeEllipseCallout">
            <a:avLst>
              <a:gd name="adj1" fmla="val -71714"/>
              <a:gd name="adj2" fmla="val 77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Callout 8"/>
          <p:cNvSpPr/>
          <p:nvPr/>
        </p:nvSpPr>
        <p:spPr>
          <a:xfrm>
            <a:off x="139337" y="2726395"/>
            <a:ext cx="3953691" cy="2577737"/>
          </a:xfrm>
          <a:prstGeom prst="wedgeEllipseCallout">
            <a:avLst>
              <a:gd name="adj1" fmla="val 78285"/>
              <a:gd name="adj2" fmla="val -388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273143" y="4066903"/>
            <a:ext cx="3518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Remember that good readers need to be able to use inference skills to say what a character might be thinking, feeling or saying. This shows how well you understand the story.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830" y="3631342"/>
            <a:ext cx="1077959" cy="7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might the witch and the cat be thinking and saying to each other here? Can you remember what part of the story it is from?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645" y="2742633"/>
            <a:ext cx="5314950" cy="35623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768045" y="1423284"/>
            <a:ext cx="3901440" cy="2638697"/>
          </a:xfrm>
          <a:prstGeom prst="cloudCallout">
            <a:avLst>
              <a:gd name="adj1" fmla="val -43601"/>
              <a:gd name="adj2" fmla="val 575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>
            <a:off x="156755" y="1924594"/>
            <a:ext cx="3753394" cy="2917372"/>
          </a:xfrm>
          <a:prstGeom prst="wedgeEllipseCallout">
            <a:avLst>
              <a:gd name="adj1" fmla="val 76151"/>
              <a:gd name="adj2" fmla="val 487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226"/>
            <a:ext cx="9144000" cy="895350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Letterjoin-Air Plus 8" panose="02000805000000020003" pitchFamily="50" charset="0"/>
              </a:rPr>
              <a:t>Writing </a:t>
            </a:r>
            <a:endParaRPr lang="en-GB" sz="4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33500"/>
            <a:ext cx="9144000" cy="2447925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Letterjoin-Air Plus 8" panose="02000805000000020003" pitchFamily="50" charset="0"/>
              </a:rPr>
              <a:t>This week we are reading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Room on the Broom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by Julia Donaldson.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pPr>
              <a:lnSpc>
                <a:spcPct val="220000"/>
              </a:lnSpc>
            </a:pPr>
            <a:r>
              <a:rPr lang="en-GB" dirty="0" smtClean="0">
                <a:latin typeface="Letterjoin-Air Plus 8" panose="02000805000000020003" pitchFamily="50" charset="0"/>
              </a:rPr>
              <a:t>Here is the link to the story again if you would like to watch it again to help with your work for today.</a:t>
            </a:r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423" y="39433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https://www.bbc.co.uk/iplayer/episode/p0102qfj/room-on-the-broom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Room on the Broom Christmas film praised for staying true to the book |  Julia Donaldson | The Guard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4266514"/>
            <a:ext cx="378460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682625"/>
            <a:ext cx="10515600" cy="4351338"/>
          </a:xfrm>
        </p:spPr>
        <p:txBody>
          <a:bodyPr>
            <a:normAutofit/>
          </a:bodyPr>
          <a:lstStyle/>
          <a:p>
            <a:pPr lvl="0"/>
            <a:endParaRPr lang="en-GB" dirty="0" smtClean="0">
              <a:latin typeface="Letter-join Plus 8" panose="02000505000000020003" pitchFamily="50" charset="0"/>
            </a:endParaRPr>
          </a:p>
          <a:p>
            <a:pPr marL="0" lvl="0" indent="0" algn="ctr">
              <a:buNone/>
            </a:pPr>
            <a:r>
              <a:rPr lang="en-GB" sz="3800" b="1" u="sng" dirty="0" smtClean="0">
                <a:latin typeface="Letterjoin-Air Plus 8" panose="02000805000000020003" pitchFamily="50" charset="0"/>
              </a:rPr>
              <a:t>Writing Task </a:t>
            </a:r>
          </a:p>
          <a:p>
            <a:pPr marL="0" indent="0">
              <a:buNone/>
            </a:pPr>
            <a:r>
              <a:rPr lang="en-GB" b="1" dirty="0" smtClean="0">
                <a:latin typeface="Letterjoin-Air Plus 8" panose="02000805000000020003" pitchFamily="50" charset="0"/>
              </a:rPr>
              <a:t>Can you describe the witch?</a:t>
            </a:r>
          </a:p>
          <a:p>
            <a:pPr marL="0" indent="0">
              <a:buNone/>
            </a:pPr>
            <a:r>
              <a:rPr lang="en-GB" b="1" dirty="0" smtClean="0">
                <a:latin typeface="Letterjoin-Air Plus 8" panose="02000805000000020003" pitchFamily="50" charset="0"/>
              </a:rPr>
              <a:t>Here are some ideas of </a:t>
            </a:r>
            <a:r>
              <a:rPr lang="en-GB" b="1" dirty="0" smtClean="0">
                <a:latin typeface="Letterjoin-Air Plus 8" panose="02000805000000020003" pitchFamily="50" charset="0"/>
              </a:rPr>
              <a:t>adjectives </a:t>
            </a:r>
            <a:r>
              <a:rPr lang="en-GB" b="1" dirty="0" smtClean="0">
                <a:latin typeface="Letterjoin-Air Plus 8" panose="02000805000000020003" pitchFamily="50" charset="0"/>
              </a:rPr>
              <a:t>you can add to your sentences. Can you add any more?</a:t>
            </a:r>
          </a:p>
          <a:p>
            <a:pPr marL="0" indent="0">
              <a:buNone/>
            </a:pPr>
            <a:endParaRPr lang="en-GB" b="1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b="1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b="1" dirty="0">
              <a:latin typeface="Letterjoin-Air Plus 8" panose="020008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4878297"/>
            <a:ext cx="1575707" cy="1395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13" y="3520772"/>
            <a:ext cx="4141470" cy="31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97280"/>
            <a:ext cx="10058400" cy="3332639"/>
          </a:xfrm>
        </p:spPr>
        <p:txBody>
          <a:bodyPr>
            <a:normAutofit fontScale="90000"/>
          </a:bodyPr>
          <a:lstStyle/>
          <a:p>
            <a:r>
              <a:rPr lang="en-GB" sz="3100" dirty="0" smtClean="0">
                <a:latin typeface="Letterjoin-Air Plus 8" panose="02000805000000020003" pitchFamily="50" charset="0"/>
              </a:rPr>
              <a:t/>
            </a:r>
            <a:br>
              <a:rPr lang="en-GB" sz="3100" dirty="0" smtClean="0">
                <a:latin typeface="Letterjoin-Air Plus 8" panose="02000805000000020003" pitchFamily="50" charset="0"/>
              </a:rPr>
            </a:br>
            <a:r>
              <a:rPr lang="en-GB" sz="3100" dirty="0">
                <a:latin typeface="Letterjoin-Air Plus 8" panose="02000805000000020003" pitchFamily="50" charset="0"/>
              </a:rPr>
              <a:t/>
            </a:r>
            <a:br>
              <a:rPr lang="en-GB" sz="3100" dirty="0">
                <a:latin typeface="Letterjoin-Air Plus 8" panose="02000805000000020003" pitchFamily="50" charset="0"/>
              </a:rPr>
            </a:br>
            <a:r>
              <a:rPr lang="en-GB" sz="3100" dirty="0" smtClean="0">
                <a:latin typeface="Letterjoin-Air Plus 8" panose="02000805000000020003" pitchFamily="50" charset="0"/>
              </a:rPr>
              <a:t/>
            </a:r>
            <a:br>
              <a:rPr lang="en-GB" sz="3100" dirty="0" smtClean="0">
                <a:latin typeface="Letterjoin-Air Plus 8" panose="02000805000000020003" pitchFamily="50" charset="0"/>
              </a:rPr>
            </a:br>
            <a:r>
              <a:rPr lang="en-GB" sz="3100" dirty="0" smtClean="0">
                <a:latin typeface="Letterjoin-Air Plus 8" panose="02000805000000020003" pitchFamily="50" charset="0"/>
              </a:rPr>
              <a:t/>
            </a:r>
            <a:br>
              <a:rPr lang="en-GB" sz="3100" dirty="0" smtClean="0">
                <a:latin typeface="Letterjoin-Air Plus 8" panose="02000805000000020003" pitchFamily="50" charset="0"/>
              </a:rPr>
            </a:br>
            <a:r>
              <a:rPr lang="en-GB" sz="3100" dirty="0" smtClean="0">
                <a:latin typeface="Letterjoin-Air Plus 8" panose="02000805000000020003" pitchFamily="50" charset="0"/>
              </a:rPr>
              <a:t/>
            </a:r>
            <a:br>
              <a:rPr lang="en-GB" sz="3100" dirty="0" smtClean="0">
                <a:latin typeface="Letterjoin-Air Plus 8" panose="02000805000000020003" pitchFamily="50" charset="0"/>
              </a:rPr>
            </a:br>
            <a:r>
              <a:rPr lang="en-GB" sz="3100" dirty="0" smtClean="0">
                <a:latin typeface="Letterjoin-Air Plus 8" panose="02000805000000020003" pitchFamily="50" charset="0"/>
              </a:rPr>
              <a:t/>
            </a:r>
            <a:br>
              <a:rPr lang="en-GB" sz="3100" dirty="0" smtClean="0">
                <a:latin typeface="Letterjoin-Air Plus 8" panose="02000805000000020003" pitchFamily="50" charset="0"/>
              </a:rPr>
            </a:br>
            <a:r>
              <a:rPr lang="en-GB" sz="3100" dirty="0" smtClean="0">
                <a:latin typeface="Letterjoin-Air Plus 8" panose="02000805000000020003" pitchFamily="50" charset="0"/>
              </a:rPr>
              <a:t/>
            </a:r>
            <a:br>
              <a:rPr lang="en-GB" sz="3100" dirty="0" smtClean="0">
                <a:latin typeface="Letterjoin-Air Plus 8" panose="02000805000000020003" pitchFamily="50" charset="0"/>
              </a:rPr>
            </a:br>
            <a:r>
              <a:rPr lang="en-GB" sz="3100" dirty="0" smtClean="0">
                <a:latin typeface="Letterjoin-Air Plus 8" panose="02000805000000020003" pitchFamily="50" charset="0"/>
              </a:rPr>
              <a:t>Can you write super sentences to describe the witch? Here is an </a:t>
            </a:r>
            <a:r>
              <a:rPr lang="en-GB" sz="3100" dirty="0" smtClean="0">
                <a:latin typeface="Letterjoin-Air Plus 8" panose="02000805000000020003" pitchFamily="50" charset="0"/>
              </a:rPr>
              <a:t>example:</a:t>
            </a:r>
            <a:r>
              <a:rPr lang="en-GB" sz="3100" dirty="0" smtClean="0">
                <a:latin typeface="Letterjoin-Air Plus 8" panose="02000805000000020003" pitchFamily="50" charset="0"/>
              </a:rPr>
              <a:t/>
            </a:r>
            <a:br>
              <a:rPr lang="en-GB" sz="3100" dirty="0" smtClean="0">
                <a:latin typeface="Letterjoin-Air Plus 8" panose="02000805000000020003" pitchFamily="50" charset="0"/>
              </a:rPr>
            </a:br>
            <a:r>
              <a:rPr lang="en-GB" sz="3100" dirty="0">
                <a:latin typeface="Letterjoin-Air Plus 8" panose="02000805000000020003" pitchFamily="50" charset="0"/>
              </a:rPr>
              <a:t/>
            </a:r>
            <a:br>
              <a:rPr lang="en-GB" sz="3100" dirty="0">
                <a:latin typeface="Letterjoin-Air Plus 8" panose="02000805000000020003" pitchFamily="50" charset="0"/>
              </a:rPr>
            </a:br>
            <a:r>
              <a:rPr lang="en-GB" sz="2700" dirty="0" smtClean="0">
                <a:latin typeface="Letterjoin-Air Plus 8" panose="02000805000000020003" pitchFamily="50" charset="0"/>
              </a:rPr>
              <a:t>The friendly witch has </a:t>
            </a:r>
            <a:r>
              <a:rPr lang="en-GB" sz="2700" dirty="0">
                <a:latin typeface="Letterjoin-Air Plus 8" panose="02000805000000020003" pitchFamily="50" charset="0"/>
              </a:rPr>
              <a:t>a very tall hat and long ginger hair, which she wears in a plait. </a:t>
            </a:r>
            <a:r>
              <a:rPr lang="en-GB" sz="2700" dirty="0" smtClean="0">
                <a:latin typeface="Letterjoin-Air Plus 8" panose="02000805000000020003" pitchFamily="50" charset="0"/>
              </a:rPr>
              <a:t>Her favourite things are flying </a:t>
            </a:r>
            <a:r>
              <a:rPr lang="en-GB" sz="2700" dirty="0">
                <a:latin typeface="Letterjoin-Air Plus 8" panose="02000805000000020003" pitchFamily="50" charset="0"/>
              </a:rPr>
              <a:t>over moors and mountains, creating spells and </a:t>
            </a:r>
            <a:r>
              <a:rPr lang="en-GB" sz="2700" dirty="0" smtClean="0">
                <a:latin typeface="Letterjoin-Air Plus 8" panose="02000805000000020003" pitchFamily="50" charset="0"/>
              </a:rPr>
              <a:t>potions. She is very kind because she never likes to leave anyone behind.</a:t>
            </a:r>
            <a:br>
              <a:rPr lang="en-GB" sz="2700" dirty="0" smtClean="0">
                <a:latin typeface="Letterjoin-Air Plus 8" panose="02000805000000020003" pitchFamily="50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210" y="5160872"/>
            <a:ext cx="8604069" cy="827881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Letterjoin-Air Plus 8" panose="02000805000000020003" pitchFamily="50" charset="0"/>
              </a:rPr>
              <a:t>Don’t forget your neatest handwriting, finger spaces, capital letters and full stops.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362" y="2696908"/>
            <a:ext cx="2357982" cy="22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1028700"/>
            <a:ext cx="8477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I love to see your work so please email pictures to me at: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r>
              <a:rPr lang="en-GB" sz="2400" dirty="0" smtClean="0">
                <a:latin typeface="Letterjoin-Air Plus 8" panose="02000805000000020003" pitchFamily="50" charset="0"/>
                <a:hlinkClick r:id="rId2"/>
              </a:rPr>
              <a:t>s.hiley@worthvalleyprimary.co.uk</a:t>
            </a:r>
            <a:endParaRPr lang="en-US" altLang="en-US" sz="2400" dirty="0" smtClean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endParaRPr lang="en-GB" sz="2400" dirty="0">
              <a:latin typeface="Letterjoin-Air Plus 8" panose="02000805000000020003" pitchFamily="50" charset="0"/>
            </a:endParaRPr>
          </a:p>
        </p:txBody>
      </p:sp>
      <p:pic>
        <p:nvPicPr>
          <p:cNvPr id="2050" name="Picture 2" descr="DVD | Room on the B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706356"/>
            <a:ext cx="3825875" cy="286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237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Letter-join Plus 8</vt:lpstr>
      <vt:lpstr>Letterjoin-Air Plus 8</vt:lpstr>
      <vt:lpstr>Times New Roman</vt:lpstr>
      <vt:lpstr>Office Theme</vt:lpstr>
      <vt:lpstr>Tuesday 19th January 2021</vt:lpstr>
      <vt:lpstr>Handwriting</vt:lpstr>
      <vt:lpstr>Can you knock my socks off with your neat writing? </vt:lpstr>
      <vt:lpstr>Reading Task Can you think about what the characters might be saying here?</vt:lpstr>
      <vt:lpstr>What might the witch and the cat be thinking and saying to each other here? Can you remember what part of the story it is from?</vt:lpstr>
      <vt:lpstr>Writing </vt:lpstr>
      <vt:lpstr>PowerPoint Presentation</vt:lpstr>
      <vt:lpstr>       Can you write super sentences to describe the witch? Here is an example:  The friendly witch has a very tall hat and long ginger hair, which she wears in a plait. Her favourite things are flying over moors and mountains, creating spells and potions. She is very kind because she never likes to leave anyone behind.  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32</cp:revision>
  <dcterms:created xsi:type="dcterms:W3CDTF">2021-01-10T15:35:41Z</dcterms:created>
  <dcterms:modified xsi:type="dcterms:W3CDTF">2021-01-18T12:26:35Z</dcterms:modified>
</cp:coreProperties>
</file>