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0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1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5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0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1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6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2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1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C285-5A08-4F7E-84BE-ECABA89127C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7939C-110D-4DE8-A2D0-F508D20CD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</a:t>
            </a:r>
            <a:br>
              <a:rPr lang="en-US" dirty="0" smtClean="0"/>
            </a:br>
            <a:r>
              <a:rPr lang="en-US" dirty="0" smtClean="0"/>
              <a:t>12/01/21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set all groups` work in Purple Mash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Groups 1 and 2 </a:t>
            </a:r>
            <a:r>
              <a:rPr lang="en-US" dirty="0" smtClean="0"/>
              <a:t>have a text and questions on Trees</a:t>
            </a:r>
          </a:p>
          <a:p>
            <a:r>
              <a:rPr lang="en-US" dirty="0" smtClean="0"/>
              <a:t>Read the text and answer Set A questions today</a:t>
            </a:r>
          </a:p>
          <a:p>
            <a:r>
              <a:rPr lang="en-US" dirty="0" smtClean="0"/>
              <a:t> Answer Set B questions tomorrow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Groups 3 and 4 </a:t>
            </a:r>
            <a:r>
              <a:rPr lang="en-US" dirty="0" smtClean="0"/>
              <a:t>have a therapy text to go through and then answer questions on it</a:t>
            </a:r>
          </a:p>
          <a:p>
            <a:r>
              <a:rPr lang="en-US" dirty="0" smtClean="0"/>
              <a:t>Answer Test 1 today, Tests 2 and 3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Try the next 3 words on your list</a:t>
            </a:r>
          </a:p>
          <a:p>
            <a:r>
              <a:rPr lang="en-GB" dirty="0" smtClean="0"/>
              <a:t>Remember to write really carefully, making sure that your word looks just like the one shown</a:t>
            </a:r>
          </a:p>
          <a:p>
            <a:endParaRPr lang="en-GB" dirty="0"/>
          </a:p>
          <a:p>
            <a:r>
              <a:rPr lang="en-GB" dirty="0" smtClean="0"/>
              <a:t>Have a go at including your words in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Group 1 </a:t>
            </a:r>
            <a:r>
              <a:rPr lang="en-GB" dirty="0" smtClean="0"/>
              <a:t>– you have a 2Do task set on Purple Mash</a:t>
            </a:r>
          </a:p>
          <a:p>
            <a:r>
              <a:rPr lang="en-GB" dirty="0" smtClean="0"/>
              <a:t>This task is called AT2 week 3 quiz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solidFill>
                  <a:srgbClr val="00B0F0"/>
                </a:solidFill>
              </a:rPr>
              <a:t>Groups 2 and 3 </a:t>
            </a:r>
            <a:r>
              <a:rPr lang="en-GB" dirty="0" smtClean="0"/>
              <a:t>– you have a 2Do task set on Purple Mash too</a:t>
            </a:r>
          </a:p>
          <a:p>
            <a:r>
              <a:rPr lang="en-GB" dirty="0" smtClean="0"/>
              <a:t>This task is called SUM2 week 1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6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 and Punctuation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Purple Mash, have a go at the Comic Strip speech task on 2Do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Chapter 12 of Street Child pages 66-69 (Purple Mash 2Do)</a:t>
            </a:r>
          </a:p>
          <a:p>
            <a:endParaRPr lang="en-GB" dirty="0"/>
          </a:p>
          <a:p>
            <a:r>
              <a:rPr lang="en-GB" dirty="0" smtClean="0"/>
              <a:t>Write a conversation between Rosie and Jim after Jim returns from seeing the doctor</a:t>
            </a:r>
          </a:p>
          <a:p>
            <a:r>
              <a:rPr lang="en-GB" dirty="0" smtClean="0"/>
              <a:t>What might Rosie ask him?</a:t>
            </a:r>
          </a:p>
          <a:p>
            <a:r>
              <a:rPr lang="en-GB" dirty="0" smtClean="0"/>
              <a:t>What will Jim say happened?</a:t>
            </a:r>
          </a:p>
          <a:p>
            <a:r>
              <a:rPr lang="en-GB" dirty="0" smtClean="0"/>
              <a:t>Can you use properly punctuated speech?</a:t>
            </a:r>
            <a:r>
              <a:rPr lang="en-GB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211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English 12/01/21</vt:lpstr>
      <vt:lpstr>Reading Activity</vt:lpstr>
      <vt:lpstr>Handwriting</vt:lpstr>
      <vt:lpstr>Spellings</vt:lpstr>
      <vt:lpstr>Grammar and Punctuation</vt:lpstr>
      <vt:lpstr>Writing 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12/01/21</dc:title>
  <dc:creator>Ed Tiffany</dc:creator>
  <cp:lastModifiedBy>Ed Tiffany</cp:lastModifiedBy>
  <cp:revision>12</cp:revision>
  <dcterms:created xsi:type="dcterms:W3CDTF">2021-01-08T14:13:18Z</dcterms:created>
  <dcterms:modified xsi:type="dcterms:W3CDTF">2021-01-11T23:05:12Z</dcterms:modified>
</cp:coreProperties>
</file>