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4" r:id="rId3"/>
    <p:sldId id="275" r:id="rId4"/>
    <p:sldId id="290" r:id="rId5"/>
    <p:sldId id="284" r:id="rId6"/>
    <p:sldId id="285" r:id="rId7"/>
    <p:sldId id="286" r:id="rId8"/>
    <p:sldId id="287" r:id="rId9"/>
    <p:sldId id="283" r:id="rId10"/>
    <p:sldId id="262" r:id="rId11"/>
    <p:sldId id="288" r:id="rId12"/>
    <p:sldId id="293" r:id="rId13"/>
    <p:sldId id="263" r:id="rId14"/>
    <p:sldId id="291" r:id="rId15"/>
    <p:sldId id="292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BB389-75BE-4DD2-B927-F36EE7CF1C3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FA3BD-E058-4566-BD02-9C563B2C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14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7B32-5564-4814-9D22-DC69BE1C261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5190-5752-4AE2-92F6-448D0A91A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9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7B32-5564-4814-9D22-DC69BE1C261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5190-5752-4AE2-92F6-448D0A91A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7B32-5564-4814-9D22-DC69BE1C261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5190-5752-4AE2-92F6-448D0A91A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2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7B32-5564-4814-9D22-DC69BE1C261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5190-5752-4AE2-92F6-448D0A91A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8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7B32-5564-4814-9D22-DC69BE1C261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5190-5752-4AE2-92F6-448D0A91A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7B32-5564-4814-9D22-DC69BE1C261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5190-5752-4AE2-92F6-448D0A91A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7B32-5564-4814-9D22-DC69BE1C261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5190-5752-4AE2-92F6-448D0A91A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7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7B32-5564-4814-9D22-DC69BE1C261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5190-5752-4AE2-92F6-448D0A91A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7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7B32-5564-4814-9D22-DC69BE1C261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5190-5752-4AE2-92F6-448D0A91A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3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7B32-5564-4814-9D22-DC69BE1C261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5190-5752-4AE2-92F6-448D0A91A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2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7B32-5564-4814-9D22-DC69BE1C261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5190-5752-4AE2-92F6-448D0A91A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9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C7B32-5564-4814-9D22-DC69BE1C261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45190-5752-4AE2-92F6-448D0A91A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8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pellingframe.co.uk/spelling-rule/8/1-Adding-suffixes-beginning-with-vowel-letters-to-words-of-more-than-one-syllabl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d63xyc/articles/zdp4pg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</a:t>
            </a:r>
            <a:br>
              <a:rPr lang="en-US" dirty="0" smtClean="0"/>
            </a:br>
            <a:r>
              <a:rPr lang="en-US" dirty="0" smtClean="0"/>
              <a:t>19/01/2021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89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1 Spellings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Have a go at Phonics Play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1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2 </a:t>
            </a:r>
            <a:r>
              <a:rPr lang="en-GB" dirty="0" smtClean="0"/>
              <a:t>and 3 Spellings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01440"/>
            <a:ext cx="10515600" cy="1619794"/>
          </a:xfrm>
        </p:spPr>
        <p:txBody>
          <a:bodyPr>
            <a:normAutofit/>
          </a:bodyPr>
          <a:lstStyle/>
          <a:p>
            <a:r>
              <a:rPr lang="en-GB" dirty="0" smtClean="0"/>
              <a:t>Use the Spelling Frame website to practise </a:t>
            </a:r>
            <a:r>
              <a:rPr lang="en-GB" dirty="0"/>
              <a:t>your spellings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spellingframe.co.uk/spelling-rule/8/1-Adding-suffixes-beginning-with-vowel-letters-to-words-of-more-than-one-syllable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90687"/>
            <a:ext cx="11141341" cy="167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7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86188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Groups 2 and 3 </a:t>
            </a:r>
            <a:r>
              <a:rPr lang="en-GB" dirty="0" smtClean="0"/>
              <a:t>– on the Spelling Frame website, have a go at each of these methods of practising your words</a:t>
            </a:r>
            <a:br>
              <a:rPr lang="en-GB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258" y="2967689"/>
            <a:ext cx="11187311" cy="258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Other words for `said’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Today </a:t>
            </a:r>
            <a:r>
              <a:rPr lang="en-GB" dirty="0" smtClean="0"/>
              <a:t>we are again </a:t>
            </a:r>
            <a:r>
              <a:rPr lang="en-GB" dirty="0" smtClean="0"/>
              <a:t>looking at using other words than ‘said’ in order to keep our writing interesting</a:t>
            </a:r>
          </a:p>
          <a:p>
            <a:endParaRPr lang="en-GB" dirty="0" smtClean="0"/>
          </a:p>
          <a:p>
            <a:r>
              <a:rPr lang="en-GB" dirty="0" smtClean="0"/>
              <a:t>Try the </a:t>
            </a:r>
            <a:r>
              <a:rPr lang="en-GB" dirty="0" smtClean="0"/>
              <a:t>`</a:t>
            </a:r>
            <a:r>
              <a:rPr lang="en-GB" dirty="0" smtClean="0">
                <a:solidFill>
                  <a:srgbClr val="FF0000"/>
                </a:solidFill>
              </a:rPr>
              <a:t>Using Said Synonyms in Direct Speech</a:t>
            </a:r>
            <a:r>
              <a:rPr lang="en-GB" dirty="0" smtClean="0"/>
              <a:t>` </a:t>
            </a:r>
            <a:r>
              <a:rPr lang="en-GB" dirty="0" smtClean="0">
                <a:solidFill>
                  <a:srgbClr val="7030A0"/>
                </a:solidFill>
              </a:rPr>
              <a:t>2Do </a:t>
            </a:r>
            <a:r>
              <a:rPr lang="en-GB" dirty="0" smtClean="0">
                <a:solidFill>
                  <a:srgbClr val="7030A0"/>
                </a:solidFill>
              </a:rPr>
              <a:t>task on Purple Mash</a:t>
            </a:r>
          </a:p>
          <a:p>
            <a:endParaRPr lang="en-GB" dirty="0" smtClean="0">
              <a:solidFill>
                <a:srgbClr val="7030A0"/>
              </a:solidFill>
            </a:endParaRPr>
          </a:p>
          <a:p>
            <a:r>
              <a:rPr lang="en-GB" dirty="0" smtClean="0"/>
              <a:t>Use the Word Mat below to help you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7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Synonyms for said Word Mat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4629" y="1330772"/>
            <a:ext cx="8938928" cy="537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21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Grammar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Have you tried the Karate Cats game on BBC </a:t>
            </a:r>
            <a:r>
              <a:rPr lang="en-GB" dirty="0" err="1"/>
              <a:t>Bitesize</a:t>
            </a:r>
            <a:r>
              <a:rPr lang="en-GB" dirty="0"/>
              <a:t>? </a:t>
            </a:r>
            <a:r>
              <a:rPr lang="en-GB" dirty="0">
                <a:hlinkClick r:id="rId2"/>
              </a:rPr>
              <a:t>https://www.bbc.co.uk/bitesize/topics/zd63xyc/articles/zdp4pg8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Street Child Chapter 15: </a:t>
            </a:r>
            <a:r>
              <a:rPr lang="en-GB" dirty="0" smtClean="0">
                <a:solidFill>
                  <a:srgbClr val="7030A0"/>
                </a:solidFill>
              </a:rPr>
              <a:t>2Do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7030A0"/>
                </a:solidFill>
              </a:rPr>
              <a:t>Purple Mash</a:t>
            </a:r>
          </a:p>
          <a:p>
            <a:endParaRPr lang="en-GB" dirty="0">
              <a:solidFill>
                <a:srgbClr val="7030A0"/>
              </a:solidFill>
            </a:endParaRPr>
          </a:p>
          <a:p>
            <a:r>
              <a:rPr lang="en-GB" dirty="0" smtClean="0"/>
              <a:t>Can you find any speech that uses “said”? If you can, then replace this speech with words of your choice.</a:t>
            </a:r>
          </a:p>
          <a:p>
            <a:endParaRPr lang="en-GB" dirty="0"/>
          </a:p>
          <a:p>
            <a:r>
              <a:rPr lang="en-GB" dirty="0" smtClean="0"/>
              <a:t>For example: “Come `ere Jim and shovel this coal, “ </a:t>
            </a:r>
            <a:r>
              <a:rPr lang="en-GB" dirty="0" smtClean="0">
                <a:solidFill>
                  <a:srgbClr val="FF0000"/>
                </a:solidFill>
              </a:rPr>
              <a:t>said</a:t>
            </a:r>
            <a:r>
              <a:rPr lang="en-GB" dirty="0" smtClean="0"/>
              <a:t> Grimy Nick.</a:t>
            </a:r>
          </a:p>
          <a:p>
            <a:r>
              <a:rPr lang="en-GB" dirty="0" smtClean="0"/>
              <a:t>You could replace this with, “Come `ere and shovel this coal!” </a:t>
            </a:r>
            <a:r>
              <a:rPr lang="en-GB" dirty="0" smtClean="0">
                <a:solidFill>
                  <a:srgbClr val="00B050"/>
                </a:solidFill>
              </a:rPr>
              <a:t>ordered</a:t>
            </a:r>
            <a:r>
              <a:rPr lang="en-GB" dirty="0" smtClean="0"/>
              <a:t> Grimy Nick.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Reading Activity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Please see the next slides for your group`s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Let me know if you can`t remember which Reading group you are in </a:t>
            </a:r>
          </a:p>
          <a:p>
            <a:r>
              <a:rPr lang="en-GB" dirty="0" smtClean="0"/>
              <a:t>You will need a pencil or pen, and paper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9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1 and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2Do Purple Mash </a:t>
            </a:r>
            <a:r>
              <a:rPr lang="en-GB" dirty="0" smtClean="0"/>
              <a:t>task</a:t>
            </a:r>
          </a:p>
          <a:p>
            <a:r>
              <a:rPr lang="en-GB" dirty="0" smtClean="0"/>
              <a:t>It is called RIC Hagar </a:t>
            </a:r>
          </a:p>
          <a:p>
            <a:r>
              <a:rPr lang="en-GB" dirty="0" smtClean="0"/>
              <a:t>Watch the clip and then answer the questions (using a pen and paper) </a:t>
            </a:r>
            <a:r>
              <a:rPr lang="en-GB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72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Groups 3 and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2Do Purple Mash </a:t>
            </a:r>
            <a:r>
              <a:rPr lang="en-GB" dirty="0" smtClean="0"/>
              <a:t>tasks</a:t>
            </a:r>
          </a:p>
          <a:p>
            <a:r>
              <a:rPr lang="en-GB" dirty="0" smtClean="0"/>
              <a:t>Recap the </a:t>
            </a:r>
            <a:r>
              <a:rPr lang="en-GB" dirty="0" err="1" smtClean="0">
                <a:solidFill>
                  <a:srgbClr val="FF0000"/>
                </a:solidFill>
              </a:rPr>
              <a:t>Powerpoint</a:t>
            </a:r>
            <a:r>
              <a:rPr lang="en-GB" dirty="0" smtClean="0">
                <a:solidFill>
                  <a:srgbClr val="FF0000"/>
                </a:solidFill>
              </a:rPr>
              <a:t> R4e Therapy </a:t>
            </a:r>
            <a:r>
              <a:rPr lang="en-GB" dirty="0" smtClean="0">
                <a:solidFill>
                  <a:srgbClr val="FF0000"/>
                </a:solidFill>
              </a:rPr>
              <a:t>from yesterday </a:t>
            </a:r>
            <a:r>
              <a:rPr lang="en-GB" dirty="0" smtClean="0"/>
              <a:t>and then have </a:t>
            </a:r>
            <a:r>
              <a:rPr lang="en-GB" dirty="0" smtClean="0"/>
              <a:t>a go at </a:t>
            </a:r>
            <a:r>
              <a:rPr lang="en-GB" dirty="0" smtClean="0">
                <a:solidFill>
                  <a:srgbClr val="FF0000"/>
                </a:solidFill>
              </a:rPr>
              <a:t>Tests 2 and 3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96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Handwriting + Spellings Group 3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44850"/>
            <a:ext cx="10388384" cy="527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Handwriting + Spellings Group 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1520" y="1275288"/>
            <a:ext cx="11199223" cy="5261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79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Handwriting + Spellings Group 1 first 5 words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6704" y="1454331"/>
            <a:ext cx="10608179" cy="505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98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Handwriting + Spellings Group 1 </a:t>
            </a:r>
            <a:r>
              <a:rPr lang="en-GB" sz="4000" dirty="0" smtClean="0"/>
              <a:t>second 5 </a:t>
            </a:r>
            <a:r>
              <a:rPr lang="en-GB" sz="4000" dirty="0"/>
              <a:t>words</a:t>
            </a:r>
            <a:endParaRPr lang="en-US" sz="4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9718" y="1825625"/>
            <a:ext cx="10510116" cy="538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43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Handwriting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the spelling sheets to practise your handwriting, just as we do in class</a:t>
            </a:r>
          </a:p>
          <a:p>
            <a:r>
              <a:rPr lang="en-GB" dirty="0" smtClean="0"/>
              <a:t>Practise 3 words per day on lined paper and then have a go at writing sentences with those words in</a:t>
            </a:r>
          </a:p>
          <a:p>
            <a:r>
              <a:rPr lang="en-GB" dirty="0" smtClean="0"/>
              <a:t>Remember, it is quality joined writing that we are looking for, with your proper tripod grip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44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351</Words>
  <Application>Microsoft Office PowerPoint</Application>
  <PresentationFormat>Widescreen</PresentationFormat>
  <Paragraphs>46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English 19/01/2021</vt:lpstr>
      <vt:lpstr>Reading Activity  Please see the next slides for your group`s activity</vt:lpstr>
      <vt:lpstr>Groups 1 and 2</vt:lpstr>
      <vt:lpstr>Groups 3 and 4</vt:lpstr>
      <vt:lpstr>Handwriting + Spellings Group 3 </vt:lpstr>
      <vt:lpstr>Handwriting + Spellings Group 2</vt:lpstr>
      <vt:lpstr>Handwriting + Spellings Group 1 first 5 words</vt:lpstr>
      <vt:lpstr>Handwriting + Spellings Group 1 second 5 words</vt:lpstr>
      <vt:lpstr>Handwriting</vt:lpstr>
      <vt:lpstr>Group 1 Spellings</vt:lpstr>
      <vt:lpstr>Group 2 and 3 Spellings</vt:lpstr>
      <vt:lpstr>Groups 2 and 3 – on the Spelling Frame website, have a go at each of these methods of practising your words </vt:lpstr>
      <vt:lpstr>Grammar</vt:lpstr>
      <vt:lpstr>Synonyms for said Word Mat</vt:lpstr>
      <vt:lpstr>Grammar games</vt:lpstr>
      <vt:lpstr>Writing activity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11/01/2021</dc:title>
  <dc:creator>Ed Tiffany</dc:creator>
  <cp:lastModifiedBy>Ed Tiffany</cp:lastModifiedBy>
  <cp:revision>32</cp:revision>
  <dcterms:created xsi:type="dcterms:W3CDTF">2021-01-07T10:15:57Z</dcterms:created>
  <dcterms:modified xsi:type="dcterms:W3CDTF">2021-01-16T15:34:52Z</dcterms:modified>
</cp:coreProperties>
</file>