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2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7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04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4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7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9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01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5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7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7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6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7E85-4E35-4214-9666-FD4C1699C3F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6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letterjoin.co.u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s.hiley@worthvalleyprimary.co.u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iplayer/episode/m000cslw/the-snail-and-the-whal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kfindout.com/uk/animals-and-nature/whales-dolphins-and-porpoises/humpback-whale/" TargetMode="External"/><Relationship Id="rId2" Type="http://schemas.openxmlformats.org/officeDocument/2006/relationships/hyperlink" Target="https://www.natgeokids.com/uk/discover/animals/sea-life/humpback-song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fBGq85Q2198&amp;safe=activ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831977" cy="23876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Letterjoin-Air Plus 8" panose="02000805000000020003" pitchFamily="50" charset="0"/>
              </a:rPr>
              <a:t>Friday 15</a:t>
            </a:r>
            <a:r>
              <a:rPr lang="en-GB" sz="5400" baseline="30000" dirty="0" smtClean="0">
                <a:latin typeface="Letterjoin-Air Plus 8" panose="02000805000000020003" pitchFamily="50" charset="0"/>
              </a:rPr>
              <a:t>th</a:t>
            </a:r>
            <a:r>
              <a:rPr lang="en-GB" sz="5400" dirty="0" smtClean="0">
                <a:latin typeface="Letterjoin-Air Plus 8" panose="02000805000000020003" pitchFamily="50" charset="0"/>
              </a:rPr>
              <a:t> January </a:t>
            </a:r>
            <a:r>
              <a:rPr lang="en-GB" sz="5400" dirty="0" smtClean="0">
                <a:latin typeface="Letterjoin-Air Plus 8" panose="02000805000000020003" pitchFamily="50" charset="0"/>
              </a:rPr>
              <a:t>2021</a:t>
            </a:r>
            <a:endParaRPr lang="en-GB" sz="5400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Letterjoin-Air Plus 8" panose="02000805000000020003" pitchFamily="50" charset="0"/>
              </a:rPr>
              <a:t>English tasks.</a:t>
            </a:r>
            <a:endParaRPr lang="en-GB" dirty="0">
              <a:latin typeface="Letterjoin-Air Plus 8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>
                <a:latin typeface="Letterjoin-Air Plus 8" panose="02000805000000020003" pitchFamily="50" charset="0"/>
              </a:rPr>
              <a:t>Handwriting </a:t>
            </a:r>
            <a:endParaRPr lang="en-GB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25150" cy="4451350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Letterjoin-Air Plus 8" panose="02000805000000020003" pitchFamily="50" charset="0"/>
              </a:rPr>
              <a:t>Please practice the first group of easy letters ‘, n, m and h’ (lowercase).</a:t>
            </a:r>
          </a:p>
          <a:p>
            <a:endParaRPr lang="en-GB" dirty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dirty="0">
                <a:latin typeface="Letterjoin-Air Plus 8" panose="02000805000000020003" pitchFamily="50" charset="0"/>
                <a:hlinkClick r:id="rId2"/>
              </a:rPr>
              <a:t>https://letterjoin.co.uk</a:t>
            </a: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dirty="0">
                <a:latin typeface="Letterjoin-Air Plus 8" panose="02000805000000020003" pitchFamily="50" charset="0"/>
              </a:rPr>
              <a:t>Username: lj8943  </a:t>
            </a:r>
          </a:p>
          <a:p>
            <a:r>
              <a:rPr lang="en-GB" dirty="0">
                <a:latin typeface="Letterjoin-Air Plus 8" panose="02000805000000020003" pitchFamily="50" charset="0"/>
              </a:rPr>
              <a:t>If you are using a laptop the password is: home </a:t>
            </a:r>
          </a:p>
          <a:p>
            <a:r>
              <a:rPr lang="en-GB" dirty="0">
                <a:latin typeface="Letterjoin-Air Plus 8" panose="02000805000000020003" pitchFamily="50" charset="0"/>
              </a:rPr>
              <a:t>If using an </a:t>
            </a:r>
            <a:r>
              <a:rPr lang="en-GB" dirty="0" err="1">
                <a:latin typeface="Letterjoin-Air Plus 8" panose="02000805000000020003" pitchFamily="50" charset="0"/>
              </a:rPr>
              <a:t>ipad</a:t>
            </a:r>
            <a:r>
              <a:rPr lang="en-GB" dirty="0">
                <a:latin typeface="Letterjoin-Air Plus 8" panose="02000805000000020003" pitchFamily="50" charset="0"/>
              </a:rPr>
              <a:t> or tablet the password is: capital L (Make the shape of a capital L)</a:t>
            </a: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775" y="2374356"/>
            <a:ext cx="33909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Can you knock my socks off with your neat writing?</a:t>
            </a:r>
            <a:br>
              <a:rPr lang="en-GB" dirty="0" smtClean="0">
                <a:latin typeface="Letterjoin-Air Plus 8" panose="02000805000000020003" pitchFamily="50" charset="0"/>
              </a:rPr>
            </a:br>
            <a:endParaRPr lang="en-GB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Now that you have practised your letters on </a:t>
            </a:r>
            <a:r>
              <a:rPr lang="en-GB" dirty="0" err="1" smtClean="0">
                <a:latin typeface="Letterjoin-Air Plus 8" panose="02000805000000020003" pitchFamily="50" charset="0"/>
              </a:rPr>
              <a:t>letterjoin</a:t>
            </a:r>
            <a:r>
              <a:rPr lang="en-GB" dirty="0" smtClean="0">
                <a:latin typeface="Letterjoin-Air Plus 8" panose="02000805000000020003" pitchFamily="50" charset="0"/>
              </a:rPr>
              <a:t> can you practise on a piece of paper? </a:t>
            </a: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r>
              <a:rPr lang="en-GB" dirty="0" smtClean="0">
                <a:latin typeface="Letterjoin-Air Plus 8" panose="02000805000000020003" pitchFamily="50" charset="0"/>
              </a:rPr>
              <a:t>Can you send a picture of your writing to me?</a:t>
            </a:r>
          </a:p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  <a:hlinkClick r:id="rId4"/>
              </a:rPr>
              <a:t>s.hiley@worthvalleyprimary.co.uk</a:t>
            </a: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6498" y="230188"/>
            <a:ext cx="1294603" cy="1404938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07420" y="3364661"/>
            <a:ext cx="858557" cy="85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8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3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609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6226"/>
            <a:ext cx="9144000" cy="895350"/>
          </a:xfrm>
        </p:spPr>
        <p:txBody>
          <a:bodyPr>
            <a:normAutofit/>
          </a:bodyPr>
          <a:lstStyle/>
          <a:p>
            <a:r>
              <a:rPr lang="en-GB" sz="4800" u="sng" dirty="0" smtClean="0">
                <a:latin typeface="Letterjoin-Air Plus 8" panose="02000805000000020003" pitchFamily="50" charset="0"/>
              </a:rPr>
              <a:t>Reading and Writing Task</a:t>
            </a:r>
            <a:endParaRPr lang="en-GB" sz="4800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333500"/>
            <a:ext cx="9144000" cy="2447925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This week we are reading the Snail and the Whale by Julia Donaldson.</a:t>
            </a: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  <a:p>
            <a:r>
              <a:rPr lang="en-GB" dirty="0" smtClean="0">
                <a:latin typeface="Letterjoin-Air Plus 8" panose="02000805000000020003" pitchFamily="50" charset="0"/>
              </a:rPr>
              <a:t>The link to the film is here if you would like watc</a:t>
            </a:r>
            <a:r>
              <a:rPr lang="en-GB" dirty="0" smtClean="0">
                <a:latin typeface="Letterjoin-Air Plus 8" panose="02000805000000020003" pitchFamily="50" charset="0"/>
              </a:rPr>
              <a:t>h it again.</a:t>
            </a:r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r>
              <a:rPr lang="en-GB" dirty="0" smtClean="0">
                <a:latin typeface="Letterjoin-Air Plus 8" panose="02000805000000020003" pitchFamily="50" charset="0"/>
              </a:rPr>
              <a:t>Can you watch the film using the link below?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1163" y="4020667"/>
            <a:ext cx="2566988" cy="2321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1950" y="4248151"/>
            <a:ext cx="8334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https://www.bbc.co.uk/iplayer/episode/m000cslw/the-snail-and-the-whale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37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Letterjoin-Air Plus 8" panose="02000805000000020003" pitchFamily="50" charset="0"/>
              </a:rPr>
              <a:t>Writing task</a:t>
            </a:r>
            <a:endParaRPr lang="en-GB" u="sng" dirty="0">
              <a:latin typeface="Letterjoin-Air Plus 8" panose="02000805000000020003" pitchFamily="50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8770" y="2397557"/>
            <a:ext cx="5540556" cy="304481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435429" y="1690688"/>
            <a:ext cx="4484914" cy="2393632"/>
          </a:xfrm>
          <a:prstGeom prst="wedgeEllipseCallout">
            <a:avLst>
              <a:gd name="adj1" fmla="val 62274"/>
              <a:gd name="adj2" fmla="val 45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Letterjoin-Air Plus 8" panose="02000805000000020003" pitchFamily="50" charset="0"/>
              </a:rPr>
              <a:t>Can you write a fact file about me to teach the flock of snails all about whales?</a:t>
            </a:r>
            <a:endParaRPr lang="en-GB" dirty="0">
              <a:latin typeface="Letterjoin-Air Plus 8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56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79270"/>
            <a:ext cx="10515600" cy="2569028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Letterjoin-Air Plus 8" panose="02000805000000020003" pitchFamily="50" charset="0"/>
              </a:rPr>
              <a:t>H</a:t>
            </a:r>
            <a:r>
              <a:rPr lang="en-GB" sz="3600" dirty="0" smtClean="0">
                <a:latin typeface="Letterjoin-Air Plus 8" panose="02000805000000020003" pitchFamily="50" charset="0"/>
              </a:rPr>
              <a:t>ere are some links for you to use to research humpback whales. What can you find out?</a:t>
            </a:r>
            <a:endParaRPr lang="en-GB" sz="3600" dirty="0">
              <a:latin typeface="Letterjoin-Air Plus 8" panose="02000805000000020003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248299"/>
            <a:ext cx="10515600" cy="2841352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www.natgeokids.com/uk/discover/animals/sea-life/humpback-song/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3"/>
              </a:rPr>
              <a:t>https://www.dkfindout.com/uk/animals-and-nature/whales-dolphins-and-porpoises/humpback-whale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www.youtube.com/watch?v=fBGq85Q2198&amp;safe=active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3422" y="351043"/>
            <a:ext cx="2361927" cy="129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56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14104"/>
            <a:ext cx="10515600" cy="2394856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Letterjoin-Air Plus 8" panose="02000805000000020003" pitchFamily="50" charset="0"/>
              </a:rPr>
              <a:t>Can you write the facts you have found out? </a:t>
            </a:r>
            <a:br>
              <a:rPr lang="en-GB" sz="3200" dirty="0" smtClean="0">
                <a:latin typeface="Letterjoin-Air Plus 8" panose="02000805000000020003" pitchFamily="50" charset="0"/>
              </a:rPr>
            </a:br>
            <a:r>
              <a:rPr lang="en-GB" sz="3200" dirty="0" smtClean="0">
                <a:latin typeface="Letterjoin-Air Plus 8" panose="02000805000000020003" pitchFamily="50" charset="0"/>
              </a:rPr>
              <a:t>Here are some examples of how you might want your fact file to look.</a:t>
            </a:r>
            <a:endParaRPr lang="en-GB" sz="3200" dirty="0">
              <a:latin typeface="Letterjoin-Air Plus 8" panose="02000805000000020003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3108960"/>
            <a:ext cx="2603863" cy="335620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108961"/>
            <a:ext cx="10515600" cy="298069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114" y="191929"/>
            <a:ext cx="1900372" cy="104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12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8425" y="1028700"/>
            <a:ext cx="8477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etterjoin-Air Plus 8" panose="02000805000000020003" pitchFamily="50" charset="0"/>
              </a:rPr>
              <a:t>Remember I love to see your work so please email pictures to me at:</a:t>
            </a:r>
          </a:p>
          <a:p>
            <a:endParaRPr lang="en-GB" sz="2400" dirty="0">
              <a:latin typeface="Letterjoin-Air Plus 8" panose="02000805000000020003" pitchFamily="50" charset="0"/>
            </a:endParaRPr>
          </a:p>
          <a:p>
            <a:r>
              <a:rPr lang="en-GB" sz="2400" dirty="0" smtClean="0">
                <a:latin typeface="Letterjoin-Air Plus 8" panose="02000805000000020003" pitchFamily="50" charset="0"/>
              </a:rPr>
              <a:t>s.hiley@worthvalleyprimary.co.uk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762" y="3081337"/>
            <a:ext cx="55626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196</Words>
  <Application>Microsoft Office PowerPoint</Application>
  <PresentationFormat>Widescreen</PresentationFormat>
  <Paragraphs>52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Letterjoin-Air Plus 8</vt:lpstr>
      <vt:lpstr>Times New Roman</vt:lpstr>
      <vt:lpstr>Office Theme</vt:lpstr>
      <vt:lpstr>Friday 15th January 2021</vt:lpstr>
      <vt:lpstr>Handwriting </vt:lpstr>
      <vt:lpstr>Can you knock my socks off with your neat writing? </vt:lpstr>
      <vt:lpstr>Reading and Writing Task</vt:lpstr>
      <vt:lpstr>Writing task</vt:lpstr>
      <vt:lpstr>Here are some links for you to use to research humpback whales. What can you find out?</vt:lpstr>
      <vt:lpstr>Can you write the facts you have found out?  Here are some examples of how you might want your fact file to look.</vt:lpstr>
      <vt:lpstr>PowerPoint Presentation</vt:lpstr>
    </vt:vector>
  </TitlesOfParts>
  <Company>Worth Valley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11th January 2021</dc:title>
  <dc:creator>s.hiley</dc:creator>
  <cp:lastModifiedBy>s.hiley</cp:lastModifiedBy>
  <cp:revision>21</cp:revision>
  <dcterms:created xsi:type="dcterms:W3CDTF">2021-01-10T15:35:41Z</dcterms:created>
  <dcterms:modified xsi:type="dcterms:W3CDTF">2021-01-13T14:43:08Z</dcterms:modified>
</cp:coreProperties>
</file>