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59" r:id="rId5"/>
    <p:sldId id="267" r:id="rId6"/>
    <p:sldId id="268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2" autoAdjust="0"/>
    <p:restoredTop sz="94660"/>
  </p:normalViewPr>
  <p:slideViewPr>
    <p:cSldViewPr snapToGrid="0">
      <p:cViewPr varScale="1">
        <p:scale>
          <a:sx n="88" d="100"/>
          <a:sy n="88" d="100"/>
        </p:scale>
        <p:origin x="4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87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04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64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97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699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01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53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774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67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063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47E85-4E35-4214-9666-FD4C1699C3F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76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letterjoin.co.u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s.hiley@worthvalleyprimary.co.u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bbc.co.uk/iplayer/episode/b09kkt1k/the-highway-rat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4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openxmlformats.org/officeDocument/2006/relationships/hyperlink" Target="mailto:s.hiley@worthvalleyprimary.co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10040984" cy="2387600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Letterjoin-Air Plus 8" panose="02000805000000020003" pitchFamily="50" charset="0"/>
              </a:rPr>
              <a:t>Friday 29</a:t>
            </a:r>
            <a:r>
              <a:rPr lang="en-GB" sz="5400" baseline="30000" dirty="0" smtClean="0">
                <a:latin typeface="Letterjoin-Air Plus 8" panose="02000805000000020003" pitchFamily="50" charset="0"/>
              </a:rPr>
              <a:t>th</a:t>
            </a:r>
            <a:r>
              <a:rPr lang="en-GB" sz="5400" dirty="0" smtClean="0">
                <a:latin typeface="Letterjoin-Air Plus 8" panose="02000805000000020003" pitchFamily="50" charset="0"/>
              </a:rPr>
              <a:t> January 2021</a:t>
            </a:r>
            <a:endParaRPr lang="en-GB" sz="5400" dirty="0">
              <a:latin typeface="Letterjoin-Air Plus 8" panose="02000805000000020003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Letterjoin-Air Plus 8" panose="02000805000000020003" pitchFamily="50" charset="0"/>
              </a:rPr>
              <a:t>English tasks</a:t>
            </a:r>
            <a:endParaRPr lang="en-GB" dirty="0">
              <a:latin typeface="Letterjoin-Air Plus 8" panose="02000805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4632" y="3509963"/>
            <a:ext cx="3429000" cy="30099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94816" y="3733165"/>
            <a:ext cx="1524635" cy="152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latin typeface="Letterjoin-Air Plus 8" panose="02000805000000020003" pitchFamily="50" charset="0"/>
              </a:rPr>
              <a:t>Handwriting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Letterjoin-Air Plus 8" panose="02000805000000020003" pitchFamily="50" charset="0"/>
              </a:rPr>
              <a:t>Please practise </a:t>
            </a:r>
            <a:r>
              <a:rPr lang="en-GB" dirty="0" smtClean="0">
                <a:latin typeface="Letterjoin-Air Plus 8" panose="02000805000000020003" pitchFamily="50" charset="0"/>
              </a:rPr>
              <a:t>the following words: </a:t>
            </a:r>
          </a:p>
          <a:p>
            <a:r>
              <a:rPr lang="en-GB" dirty="0" smtClean="0">
                <a:latin typeface="Letterjoin-Air Plus 8" panose="02000805000000020003" pitchFamily="50" charset="0"/>
              </a:rPr>
              <a:t>(Easy words- second set) </a:t>
            </a:r>
          </a:p>
          <a:p>
            <a:endParaRPr lang="en-GB" dirty="0">
              <a:latin typeface="Letterjoin-Air Plus 8" panose="02000805000000020003" pitchFamily="50" charset="0"/>
              <a:hlinkClick r:id="rId2"/>
            </a:endParaRP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Letterjoin-Air Plus 8" panose="02000805000000020003" pitchFamily="50" charset="0"/>
                <a:hlinkClick r:id="rId2"/>
              </a:rPr>
              <a:t>Look on the </a:t>
            </a:r>
            <a:r>
              <a:rPr lang="en-GB" dirty="0" err="1">
                <a:solidFill>
                  <a:srgbClr val="FF0000"/>
                </a:solidFill>
                <a:latin typeface="Letterjoin-Air Plus 8" panose="02000805000000020003" pitchFamily="50" charset="0"/>
                <a:hlinkClick r:id="rId2"/>
              </a:rPr>
              <a:t>letterjoin</a:t>
            </a:r>
            <a:r>
              <a:rPr lang="en-GB" dirty="0">
                <a:solidFill>
                  <a:srgbClr val="FF0000"/>
                </a:solidFill>
                <a:latin typeface="Letterjoin-Air Plus 8" panose="02000805000000020003" pitchFamily="50" charset="0"/>
                <a:hlinkClick r:id="rId2"/>
              </a:rPr>
              <a:t> website to see how to form them correctly. </a:t>
            </a:r>
          </a:p>
          <a:p>
            <a:pPr marL="0" indent="0">
              <a:buNone/>
            </a:pPr>
            <a:r>
              <a:rPr lang="en-GB" dirty="0">
                <a:latin typeface="Letterjoin-Air Plus 8" panose="02000805000000020003" pitchFamily="50" charset="0"/>
                <a:hlinkClick r:id="rId2"/>
              </a:rPr>
              <a:t>https://</a:t>
            </a:r>
            <a:r>
              <a:rPr lang="en-GB" dirty="0" smtClean="0">
                <a:latin typeface="Letterjoin-Air Plus 8" panose="02000805000000020003" pitchFamily="50" charset="0"/>
                <a:hlinkClick r:id="rId2"/>
              </a:rPr>
              <a:t>letterjoin.co.uk</a:t>
            </a:r>
            <a:r>
              <a:rPr lang="en-GB" dirty="0" smtClean="0">
                <a:latin typeface="Letterjoin-Air Plus 8" panose="02000805000000020003" pitchFamily="50" charset="0"/>
              </a:rPr>
              <a:t>      Username</a:t>
            </a:r>
            <a:r>
              <a:rPr lang="en-GB" dirty="0">
                <a:latin typeface="Letterjoin-Air Plus 8" panose="02000805000000020003" pitchFamily="50" charset="0"/>
              </a:rPr>
              <a:t>: lj8943  </a:t>
            </a:r>
          </a:p>
          <a:p>
            <a:r>
              <a:rPr lang="en-GB" dirty="0">
                <a:latin typeface="Letterjoin-Air Plus 8" panose="02000805000000020003" pitchFamily="50" charset="0"/>
              </a:rPr>
              <a:t>If you are using a laptop the password is: home </a:t>
            </a:r>
          </a:p>
          <a:p>
            <a:r>
              <a:rPr lang="en-GB" dirty="0">
                <a:latin typeface="Letterjoin-Air Plus 8" panose="02000805000000020003" pitchFamily="50" charset="0"/>
              </a:rPr>
              <a:t>If using an </a:t>
            </a:r>
            <a:r>
              <a:rPr lang="en-GB" dirty="0" err="1">
                <a:latin typeface="Letterjoin-Air Plus 8" panose="02000805000000020003" pitchFamily="50" charset="0"/>
              </a:rPr>
              <a:t>ipad</a:t>
            </a:r>
            <a:r>
              <a:rPr lang="en-GB" dirty="0">
                <a:latin typeface="Letterjoin-Air Plus 8" panose="02000805000000020003" pitchFamily="50" charset="0"/>
              </a:rPr>
              <a:t> or tablet the password is: capital L (Make the shape of a capital L)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2816" y="257854"/>
            <a:ext cx="1292781" cy="27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Letterjoin-Air Plus 8" panose="02000805000000020003" pitchFamily="50" charset="0"/>
              </a:rPr>
              <a:t>Can you knock  our socks off with your neat writing?</a:t>
            </a:r>
            <a:br>
              <a:rPr lang="en-GB" dirty="0" smtClean="0">
                <a:latin typeface="Letterjoin-Air Plus 8" panose="02000805000000020003" pitchFamily="50" charset="0"/>
              </a:rPr>
            </a:br>
            <a:endParaRPr lang="en-GB" dirty="0">
              <a:latin typeface="Letterjoin-Air Plus 8" panose="020008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0905309" cy="4892743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GB" sz="4500" dirty="0" smtClean="0">
                <a:latin typeface="Letterjoin-Air Plus 8" panose="02000805000000020003" pitchFamily="50" charset="0"/>
              </a:rPr>
              <a:t>Now that you have practised your letters on </a:t>
            </a:r>
            <a:r>
              <a:rPr lang="en-GB" sz="4500" dirty="0" err="1" smtClean="0">
                <a:latin typeface="Letterjoin-Air Plus 8" panose="02000805000000020003" pitchFamily="50" charset="0"/>
              </a:rPr>
              <a:t>letterjoin</a:t>
            </a:r>
            <a:r>
              <a:rPr lang="en-GB" sz="4500" dirty="0" smtClean="0">
                <a:latin typeface="Letterjoin-Air Plus 8" panose="02000805000000020003" pitchFamily="50" charset="0"/>
              </a:rPr>
              <a:t> can you practise on a piece of paper? </a:t>
            </a:r>
          </a:p>
          <a:p>
            <a:pPr marL="0" indent="0" algn="ctr">
              <a:buNone/>
            </a:pPr>
            <a:endParaRPr lang="en-GB" sz="4500" dirty="0" smtClean="0">
              <a:latin typeface="Letterjoin-Air Plus 8" panose="02000805000000020003" pitchFamily="50" charset="0"/>
            </a:endParaRPr>
          </a:p>
          <a:p>
            <a:pPr algn="ctr"/>
            <a:r>
              <a:rPr lang="en-GB" sz="4500" dirty="0" smtClean="0">
                <a:latin typeface="Letterjoin-Air Plus 8" panose="02000805000000020003" pitchFamily="50" charset="0"/>
              </a:rPr>
              <a:t>Can you send a picture of your writing to me?</a:t>
            </a:r>
          </a:p>
          <a:p>
            <a:pPr marL="0" indent="0" algn="ctr">
              <a:buNone/>
            </a:pPr>
            <a:endParaRPr lang="en-GB" sz="4500" dirty="0" smtClean="0">
              <a:latin typeface="Letterjoin-Air Plus 8" panose="02000805000000020003" pitchFamily="50" charset="0"/>
            </a:endParaRPr>
          </a:p>
          <a:p>
            <a:pPr marL="0" lvl="0" indent="0" algn="ctr">
              <a:buNone/>
            </a:pPr>
            <a:r>
              <a:rPr lang="en-US" altLang="en-US" sz="4500" dirty="0" smtClean="0">
                <a:solidFill>
                  <a:srgbClr val="5F5F5F"/>
                </a:solidFill>
                <a:latin typeface="Letter-join Plus 8" panose="02000505000000020003" pitchFamily="50" charset="0"/>
                <a:hlinkClick r:id="rId2"/>
              </a:rPr>
              <a:t>s.hiley@worthvalleyprimary.co.uk</a:t>
            </a:r>
            <a:endParaRPr lang="en-US" altLang="en-US" sz="4500" dirty="0">
              <a:latin typeface="Letter-join Plus 8" panose="02000505000000020003" pitchFamily="50" charset="0"/>
            </a:endParaRPr>
          </a:p>
          <a:p>
            <a:pPr marL="0" indent="0">
              <a:buNone/>
            </a:pPr>
            <a:endParaRPr lang="en-GB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r>
              <a:rPr lang="en-GB" dirty="0" smtClean="0">
                <a:latin typeface="Letterjoin-Air Plus 8" panose="02000805000000020003" pitchFamily="50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3801" y="5313430"/>
            <a:ext cx="1294603" cy="140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8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6226"/>
            <a:ext cx="9144000" cy="895350"/>
          </a:xfrm>
        </p:spPr>
        <p:txBody>
          <a:bodyPr>
            <a:normAutofit/>
          </a:bodyPr>
          <a:lstStyle/>
          <a:p>
            <a:r>
              <a:rPr lang="en-GB" sz="4800" u="sng" dirty="0" smtClean="0">
                <a:latin typeface="Letterjoin-Air Plus 8" panose="02000805000000020003" pitchFamily="50" charset="0"/>
              </a:rPr>
              <a:t>Writing Tasks</a:t>
            </a:r>
            <a:endParaRPr lang="en-GB" sz="4800" u="sng" dirty="0">
              <a:latin typeface="Letterjoin-Air Plus 8" panose="02000805000000020003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333500"/>
            <a:ext cx="9144000" cy="2447925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>
                <a:latin typeface="Letterjoin-Air Plus 8" panose="02000805000000020003" pitchFamily="50" charset="0"/>
              </a:rPr>
              <a:t>This week we are reading </a:t>
            </a:r>
          </a:p>
          <a:p>
            <a:r>
              <a:rPr lang="en-GB" dirty="0" smtClean="0">
                <a:latin typeface="Letterjoin-Air Plus 8" panose="02000805000000020003" pitchFamily="50" charset="0"/>
              </a:rPr>
              <a:t>The Highway </a:t>
            </a:r>
            <a:r>
              <a:rPr lang="en-GB" dirty="0">
                <a:latin typeface="Letterjoin-Air Plus 8" panose="02000805000000020003" pitchFamily="50" charset="0"/>
              </a:rPr>
              <a:t>R</a:t>
            </a:r>
            <a:r>
              <a:rPr lang="en-GB" dirty="0" smtClean="0">
                <a:latin typeface="Letterjoin-Air Plus 8" panose="02000805000000020003" pitchFamily="50" charset="0"/>
              </a:rPr>
              <a:t>at</a:t>
            </a:r>
          </a:p>
          <a:p>
            <a:r>
              <a:rPr lang="en-GB" dirty="0" smtClean="0">
                <a:latin typeface="Letterjoin-Air Plus 8" panose="02000805000000020003" pitchFamily="50" charset="0"/>
              </a:rPr>
              <a:t>by Julia Donaldson.</a:t>
            </a:r>
          </a:p>
          <a:p>
            <a:endParaRPr lang="en-GB" dirty="0" smtClean="0">
              <a:latin typeface="Letterjoin-Air Plus 8" panose="02000805000000020003" pitchFamily="50" charset="0"/>
            </a:endParaRPr>
          </a:p>
          <a:p>
            <a:endParaRPr lang="en-GB" dirty="0" smtClean="0">
              <a:latin typeface="Letterjoin-Air Plus 8" panose="02000805000000020003" pitchFamily="50" charset="0"/>
            </a:endParaRPr>
          </a:p>
          <a:p>
            <a:endParaRPr lang="en-GB" dirty="0" smtClean="0">
              <a:latin typeface="Letterjoin-Air Plus 8" panose="02000805000000020003" pitchFamily="50" charset="0"/>
            </a:endParaRPr>
          </a:p>
          <a:p>
            <a:r>
              <a:rPr lang="en-GB" dirty="0" smtClean="0">
                <a:latin typeface="Letterjoin-Air Plus 8" panose="02000805000000020003" pitchFamily="50" charset="0"/>
              </a:rPr>
              <a:t>If you would like to watch the film version of the story again the link is below:</a:t>
            </a:r>
            <a:endParaRPr lang="en-GB" dirty="0">
              <a:latin typeface="Letterjoin-Air Plus 8" panose="02000805000000020003" pitchFamily="50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57006" y="435986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www.bbc.co.uk/iplayer/episode/b09kkt1k/the-highway-rat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5" name="Picture 2" descr="BBC One - The Highway R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411" y="4821533"/>
            <a:ext cx="2669177" cy="150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37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853441"/>
            <a:ext cx="10515600" cy="1341120"/>
          </a:xfrm>
        </p:spPr>
        <p:txBody>
          <a:bodyPr/>
          <a:lstStyle/>
          <a:p>
            <a:r>
              <a:rPr lang="en-GB" u="sng" dirty="0" smtClean="0">
                <a:latin typeface="Letterjoin-Air Plus 8" panose="02000805000000020003" pitchFamily="50" charset="0"/>
              </a:rPr>
              <a:t>Writing task</a:t>
            </a:r>
            <a:endParaRPr lang="en-GB" u="sng" dirty="0">
              <a:latin typeface="Letterjoin-Air Plus 8" panose="02000805000000020003" pitchFamily="50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508069"/>
            <a:ext cx="10515600" cy="3581581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Letterjoin-Air Plus 8" panose="02000805000000020003" pitchFamily="50" charset="0"/>
              </a:rPr>
              <a:t>Today we need to do a special job to help the Highway Rat.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Letterjoin-Air Plus 8" panose="02000805000000020003" pitchFamily="50" charset="0"/>
              </a:rPr>
              <a:t>He has thought very carefully about his behaviour and knows that he </a:t>
            </a:r>
            <a:r>
              <a:rPr lang="en-GB" dirty="0" smtClean="0">
                <a:solidFill>
                  <a:schemeClr val="tx1"/>
                </a:solidFill>
                <a:latin typeface="Letterjoin-Air Plus 8" panose="02000805000000020003" pitchFamily="50" charset="0"/>
              </a:rPr>
              <a:t>wants </a:t>
            </a:r>
            <a:r>
              <a:rPr lang="en-GB" dirty="0" smtClean="0">
                <a:solidFill>
                  <a:schemeClr val="tx1"/>
                </a:solidFill>
                <a:latin typeface="Letterjoin-Air Plus 8" panose="02000805000000020003" pitchFamily="50" charset="0"/>
              </a:rPr>
              <a:t>to put things right. He wants to write a special letter to all of the animals to say sorry but he does not know how to write!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Letterjoin-Air Plus 8" panose="02000805000000020003" pitchFamily="50" charset="0"/>
              </a:rPr>
              <a:t>Can we write one for him?</a:t>
            </a:r>
            <a:endParaRPr lang="en-GB" dirty="0">
              <a:solidFill>
                <a:schemeClr val="tx1"/>
              </a:solidFill>
              <a:latin typeface="Letterjoin-Air Plus 8" panose="02000805000000020003" pitchFamily="50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9277" y="88719"/>
            <a:ext cx="2267514" cy="22625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850" y="4547279"/>
            <a:ext cx="2180259" cy="1855879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18474" y="747100"/>
            <a:ext cx="1029449" cy="102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37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513806"/>
            <a:ext cx="10515600" cy="1323703"/>
          </a:xfrm>
        </p:spPr>
        <p:txBody>
          <a:bodyPr>
            <a:normAutofit fontScale="90000"/>
          </a:bodyPr>
          <a:lstStyle/>
          <a:p>
            <a:r>
              <a:rPr lang="en-GB" sz="2800" dirty="0" smtClean="0">
                <a:latin typeface="Letterjoin-Air Plus 8" panose="02000805000000020003" pitchFamily="50" charset="0"/>
              </a:rPr>
              <a:t>Remember to set your letter out clearly and correctly. </a:t>
            </a:r>
            <a:br>
              <a:rPr lang="en-GB" sz="2800" dirty="0" smtClean="0">
                <a:latin typeface="Letterjoin-Air Plus 8" panose="02000805000000020003" pitchFamily="50" charset="0"/>
              </a:rPr>
            </a:br>
            <a:r>
              <a:rPr lang="en-GB" sz="2800" dirty="0">
                <a:latin typeface="Letterjoin-Air Plus 8" panose="02000805000000020003" pitchFamily="50" charset="0"/>
              </a:rPr>
              <a:t/>
            </a:r>
            <a:br>
              <a:rPr lang="en-GB" sz="2800" dirty="0">
                <a:latin typeface="Letterjoin-Air Plus 8" panose="02000805000000020003" pitchFamily="50" charset="0"/>
              </a:rPr>
            </a:br>
            <a:r>
              <a:rPr lang="en-GB" sz="2800" dirty="0" smtClean="0">
                <a:latin typeface="Letterjoin-Air Plus 8" panose="02000805000000020003" pitchFamily="50" charset="0"/>
              </a:rPr>
              <a:t>We start a letter with Dear…..   And end it with From….</a:t>
            </a:r>
            <a:endParaRPr lang="en-GB" sz="2800" dirty="0">
              <a:latin typeface="Letterjoin-Air Plus 8" panose="02000805000000020003" pitchFamily="50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3248297"/>
            <a:ext cx="10537371" cy="237744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Letterjoin-Air Plus 8" panose="02000805000000020003" pitchFamily="50" charset="0"/>
              </a:rPr>
              <a:t>What </a:t>
            </a:r>
            <a:r>
              <a:rPr lang="en-GB" dirty="0" smtClean="0">
                <a:solidFill>
                  <a:schemeClr val="tx1"/>
                </a:solidFill>
                <a:latin typeface="Letterjoin-Air Plus 8" panose="02000805000000020003" pitchFamily="50" charset="0"/>
              </a:rPr>
              <a:t>might the Highway Rat want to say to all of the animals?</a:t>
            </a:r>
            <a:endParaRPr lang="en-GB" dirty="0">
              <a:solidFill>
                <a:schemeClr val="tx1"/>
              </a:solidFill>
              <a:latin typeface="Letterjoin-Air Plus 8" panose="02000805000000020003" pitchFamily="50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90541" y="1991451"/>
            <a:ext cx="938167" cy="938167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02266" y="4203428"/>
            <a:ext cx="990419" cy="99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2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8425" y="1028700"/>
            <a:ext cx="84772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etterjoin-Air Plus 8" panose="02000805000000020003" pitchFamily="50" charset="0"/>
              </a:rPr>
              <a:t>Remember </a:t>
            </a:r>
            <a:r>
              <a:rPr lang="en-GB" sz="2400" dirty="0">
                <a:latin typeface="Letterjoin-Air Plus 8" panose="02000805000000020003" pitchFamily="50" charset="0"/>
              </a:rPr>
              <a:t>I</a:t>
            </a:r>
            <a:r>
              <a:rPr lang="en-GB" sz="2400" dirty="0" smtClean="0">
                <a:latin typeface="Letterjoin-Air Plus 8" panose="02000805000000020003" pitchFamily="50" charset="0"/>
              </a:rPr>
              <a:t> love to see your work:</a:t>
            </a:r>
          </a:p>
          <a:p>
            <a:endParaRPr lang="en-GB" sz="2400" dirty="0" smtClean="0">
              <a:latin typeface="Letterjoin-Air Plus 8" panose="02000805000000020003" pitchFamily="50" charset="0"/>
            </a:endParaRPr>
          </a:p>
          <a:p>
            <a:r>
              <a:rPr lang="en-GB" sz="2400" dirty="0">
                <a:latin typeface="Letterjoin-Air Plus 8" panose="02000805000000020003" pitchFamily="50" charset="0"/>
              </a:rPr>
              <a:t> </a:t>
            </a:r>
            <a:r>
              <a:rPr lang="en-GB" sz="2400" dirty="0" smtClean="0">
                <a:latin typeface="Letterjoin-Air Plus 8" panose="02000805000000020003" pitchFamily="50" charset="0"/>
              </a:rPr>
              <a:t>You can use Purple Mash to type your work. I have set you a ‘To Do’ for this task.</a:t>
            </a:r>
          </a:p>
          <a:p>
            <a:endParaRPr lang="en-GB" sz="2400" dirty="0" smtClean="0">
              <a:latin typeface="Letterjoin-Air Plus 8" panose="02000805000000020003" pitchFamily="50" charset="0"/>
            </a:endParaRPr>
          </a:p>
          <a:p>
            <a:r>
              <a:rPr lang="en-GB" sz="2400" dirty="0" smtClean="0">
                <a:latin typeface="Letterjoin-Air Plus 8" panose="02000805000000020003" pitchFamily="50" charset="0"/>
              </a:rPr>
              <a:t>Or you can write on paper and send a picture to me on my email address:</a:t>
            </a:r>
          </a:p>
          <a:p>
            <a:endParaRPr lang="en-GB" sz="2400" dirty="0" smtClean="0">
              <a:latin typeface="Letterjoin-Air Plus 8" panose="02000805000000020003" pitchFamily="50" charset="0"/>
            </a:endParaRPr>
          </a:p>
          <a:p>
            <a:pPr lvl="0"/>
            <a:r>
              <a:rPr lang="en-US" altLang="en-US" sz="2400" dirty="0" smtClean="0">
                <a:solidFill>
                  <a:srgbClr val="5F5F5F"/>
                </a:solidFill>
                <a:latin typeface="Letter-join Plus 8" panose="02000505000000020003" pitchFamily="50" charset="0"/>
                <a:hlinkClick r:id="rId4"/>
              </a:rPr>
              <a:t>s.hiley@worthvalleyprimary.co.uk</a:t>
            </a:r>
            <a:endParaRPr lang="en-US" altLang="en-US" sz="2400" dirty="0" smtClean="0">
              <a:solidFill>
                <a:srgbClr val="5F5F5F"/>
              </a:solidFill>
              <a:latin typeface="Letter-join Plus 8" panose="02000505000000020003" pitchFamily="50" charset="0"/>
            </a:endParaRPr>
          </a:p>
          <a:p>
            <a:pPr lvl="0"/>
            <a:endParaRPr lang="en-US" altLang="en-US" sz="2400" dirty="0" smtClean="0">
              <a:solidFill>
                <a:srgbClr val="5F5F5F"/>
              </a:solidFill>
              <a:latin typeface="Letter-join Plus 8" panose="02000505000000020003" pitchFamily="50" charset="0"/>
            </a:endParaRPr>
          </a:p>
          <a:p>
            <a:pPr lvl="0"/>
            <a:endParaRPr lang="en-US" altLang="en-US" sz="2400" dirty="0">
              <a:solidFill>
                <a:srgbClr val="5F5F5F"/>
              </a:solidFill>
              <a:latin typeface="Letter-join Plus 8" panose="02000505000000020003" pitchFamily="50" charset="0"/>
            </a:endParaRPr>
          </a:p>
          <a:p>
            <a:endParaRPr lang="en-GB" sz="2400" dirty="0">
              <a:latin typeface="Letterjoin-Air Plus 8" panose="02000805000000020003" pitchFamily="50" charset="0"/>
            </a:endParaRPr>
          </a:p>
        </p:txBody>
      </p:sp>
      <p:pic>
        <p:nvPicPr>
          <p:cNvPr id="2054" name="Picture 6" descr="The Highway Rat: a preachy tale about eating in moderation that's NOT in the  Christmas spiri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301" y="4388361"/>
            <a:ext cx="3682728" cy="207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66268" y="4516936"/>
            <a:ext cx="1193709" cy="119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9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254</Words>
  <Application>Microsoft Office PowerPoint</Application>
  <PresentationFormat>Widescreen</PresentationFormat>
  <Paragraphs>47</Paragraphs>
  <Slides>7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Letter-join Plus 8</vt:lpstr>
      <vt:lpstr>Letterjoin-Air Plus 8</vt:lpstr>
      <vt:lpstr>Office Theme</vt:lpstr>
      <vt:lpstr>Friday 29th January 2021</vt:lpstr>
      <vt:lpstr>Handwriting</vt:lpstr>
      <vt:lpstr>Can you knock  our socks off with your neat writing? </vt:lpstr>
      <vt:lpstr>Writing Tasks</vt:lpstr>
      <vt:lpstr>Writing task</vt:lpstr>
      <vt:lpstr>Remember to set your letter out clearly and correctly.   We start a letter with Dear…..   And end it with From….</vt:lpstr>
      <vt:lpstr>PowerPoint Presentation</vt:lpstr>
    </vt:vector>
  </TitlesOfParts>
  <Company>Worth Valley Primary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11th January 2021</dc:title>
  <dc:creator>s.hiley</dc:creator>
  <cp:lastModifiedBy>s.hiley</cp:lastModifiedBy>
  <cp:revision>46</cp:revision>
  <dcterms:created xsi:type="dcterms:W3CDTF">2021-01-10T15:35:41Z</dcterms:created>
  <dcterms:modified xsi:type="dcterms:W3CDTF">2021-01-28T21:48:33Z</dcterms:modified>
</cp:coreProperties>
</file>