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8" r:id="rId7"/>
    <p:sldId id="267" r:id="rId8"/>
    <p:sldId id="269" r:id="rId9"/>
    <p:sldId id="27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4092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1336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06272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9958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8A9DFC-1B9D-415E-AF2F-1D7B877F00C2}"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109785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A9DFC-1B9D-415E-AF2F-1D7B877F00C2}"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81708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A9DFC-1B9D-415E-AF2F-1D7B877F00C2}" type="datetimeFigureOut">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17492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A9DFC-1B9D-415E-AF2F-1D7B877F00C2}" type="datetimeFigureOut">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27202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A9DFC-1B9D-415E-AF2F-1D7B877F00C2}" type="datetimeFigureOut">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3715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A9DFC-1B9D-415E-AF2F-1D7B877F00C2}"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89260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A9DFC-1B9D-415E-AF2F-1D7B877F00C2}"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84649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A9DFC-1B9D-415E-AF2F-1D7B877F00C2}" type="datetimeFigureOut">
              <a:rPr lang="en-US" smtClean="0"/>
              <a:t>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78134-AF9C-46AE-823B-FF2C41B75EDB}" type="slidenum">
              <a:rPr lang="en-US" smtClean="0"/>
              <a:t>‹#›</a:t>
            </a:fld>
            <a:endParaRPr lang="en-US"/>
          </a:p>
        </p:txBody>
      </p:sp>
    </p:spTree>
    <p:extLst>
      <p:ext uri="{BB962C8B-B14F-4D97-AF65-F5344CB8AC3E}">
        <p14:creationId xmlns:p14="http://schemas.microsoft.com/office/powerpoint/2010/main" val="245771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timestables.co.uk/10-times-table.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visnos.com/demos/clock"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purplemash.com/sch/worth-bd2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Maths</a:t>
            </a:r>
            <a:r>
              <a:rPr lang="en-US" dirty="0" smtClean="0"/>
              <a:t> </a:t>
            </a:r>
            <a:br>
              <a:rPr lang="en-US" dirty="0" smtClean="0"/>
            </a:br>
            <a:r>
              <a:rPr lang="en-US" dirty="0" smtClean="0"/>
              <a:t>Friday</a:t>
            </a:r>
            <a:r>
              <a:rPr lang="en-US" dirty="0" smtClean="0"/>
              <a:t> 22-01-21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7968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147638"/>
            <a:ext cx="11572875" cy="7153275"/>
          </a:xfrm>
          <a:prstGeom prst="rect">
            <a:avLst/>
          </a:prstGeom>
        </p:spPr>
      </p:pic>
    </p:spTree>
    <p:extLst>
      <p:ext uri="{BB962C8B-B14F-4D97-AF65-F5344CB8AC3E}">
        <p14:creationId xmlns:p14="http://schemas.microsoft.com/office/powerpoint/2010/main" val="3120590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21279"/>
            <a:ext cx="10232571" cy="923330"/>
          </a:xfrm>
          <a:prstGeom prst="rect">
            <a:avLst/>
          </a:prstGeom>
          <a:noFill/>
        </p:spPr>
        <p:txBody>
          <a:bodyPr wrap="square" rtlCol="0">
            <a:spAutoFit/>
          </a:bodyPr>
          <a:lstStyle/>
          <a:p>
            <a:r>
              <a:rPr lang="en-US" dirty="0" smtClean="0"/>
              <a:t>Lets work on </a:t>
            </a:r>
            <a:r>
              <a:rPr lang="en-US" dirty="0"/>
              <a:t>o</a:t>
            </a:r>
            <a:r>
              <a:rPr lang="en-US" dirty="0" smtClean="0"/>
              <a:t>ur </a:t>
            </a:r>
            <a:r>
              <a:rPr lang="en-US" dirty="0"/>
              <a:t>Ten Times tables. </a:t>
            </a:r>
            <a:r>
              <a:rPr lang="en-US" dirty="0">
                <a:hlinkClick r:id="rId2"/>
              </a:rPr>
              <a:t>https://</a:t>
            </a:r>
            <a:r>
              <a:rPr lang="en-US" dirty="0" smtClean="0">
                <a:hlinkClick r:id="rId2"/>
              </a:rPr>
              <a:t>www.timestables.co.uk/10-times-table.html</a:t>
            </a:r>
            <a:endParaRPr lang="en-US" dirty="0" smtClean="0"/>
          </a:p>
          <a:p>
            <a:r>
              <a:rPr lang="en-US" dirty="0" smtClean="0"/>
              <a:t>Work on Step </a:t>
            </a:r>
            <a:r>
              <a:rPr lang="en-US" dirty="0" err="1" smtClean="0"/>
              <a:t>Ia</a:t>
            </a:r>
            <a:r>
              <a:rPr lang="en-US" dirty="0" smtClean="0"/>
              <a:t> and Ib. When you are ready try Step 2</a:t>
            </a:r>
            <a:endParaRPr lang="en-US" dirty="0"/>
          </a:p>
          <a:p>
            <a:endParaRPr lang="en-US" dirty="0" smtClean="0"/>
          </a:p>
        </p:txBody>
      </p:sp>
      <p:pic>
        <p:nvPicPr>
          <p:cNvPr id="4" name="Picture 3" descr="Times Table Challenge: Amazon.co.uk: Music"/>
          <p:cNvPicPr/>
          <p:nvPr/>
        </p:nvPicPr>
        <p:blipFill rotWithShape="1">
          <a:blip r:embed="rId3">
            <a:extLst>
              <a:ext uri="{28A0092B-C50C-407E-A947-70E740481C1C}">
                <a14:useLocalDpi xmlns:a14="http://schemas.microsoft.com/office/drawing/2010/main" val="0"/>
              </a:ext>
            </a:extLst>
          </a:blip>
          <a:srcRect l="5919" t="10240" r="8160" b="22240"/>
          <a:stretch/>
        </p:blipFill>
        <p:spPr bwMode="auto">
          <a:xfrm>
            <a:off x="3480843" y="575310"/>
            <a:ext cx="3819525" cy="16840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00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Clock Stock Illustrations – 40,028 Cartoon Clock Stock  Illustrations, Vectors &amp; Clipart - Dreamstime"/>
          <p:cNvPicPr/>
          <p:nvPr/>
        </p:nvPicPr>
        <p:blipFill rotWithShape="1">
          <a:blip r:embed="rId2" cstate="print">
            <a:extLst>
              <a:ext uri="{28A0092B-C50C-407E-A947-70E740481C1C}">
                <a14:useLocalDpi xmlns:a14="http://schemas.microsoft.com/office/drawing/2010/main" val="0"/>
              </a:ext>
            </a:extLst>
          </a:blip>
          <a:srcRect l="4592" t="702" r="5152" b="7894"/>
          <a:stretch/>
        </p:blipFill>
        <p:spPr bwMode="auto">
          <a:xfrm>
            <a:off x="717177" y="557892"/>
            <a:ext cx="1890395" cy="192786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643369" y="1309874"/>
            <a:ext cx="8747442" cy="2123658"/>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imes New Roman" panose="02020603050405020304" pitchFamily="18" charset="0"/>
              </a:rPr>
              <a:t>Let's </a:t>
            </a:r>
            <a:r>
              <a:rPr lang="en-US" sz="2400" b="1" dirty="0" smtClean="0">
                <a:solidFill>
                  <a:srgbClr val="FF0000"/>
                </a:solidFill>
                <a:latin typeface="Times New Roman" panose="02020603050405020304" pitchFamily="18" charset="0"/>
                <a:ea typeface="Times New Roman" panose="02020603050405020304" pitchFamily="18" charset="0"/>
              </a:rPr>
              <a:t>continue to work </a:t>
            </a:r>
            <a:r>
              <a:rPr lang="en-US" sz="2400" b="1" dirty="0">
                <a:solidFill>
                  <a:srgbClr val="FF0000"/>
                </a:solidFill>
                <a:latin typeface="Times New Roman" panose="02020603050405020304" pitchFamily="18" charset="0"/>
                <a:ea typeface="Times New Roman" panose="02020603050405020304" pitchFamily="18" charset="0"/>
              </a:rPr>
              <a:t>on our time targets this week</a:t>
            </a:r>
            <a:r>
              <a:rPr lang="en-US" sz="2400" b="1" dirty="0" smtClean="0">
                <a:solidFill>
                  <a:srgbClr val="FF0000"/>
                </a:solidFill>
                <a:latin typeface="Times New Roman" panose="02020603050405020304" pitchFamily="18" charset="0"/>
                <a:ea typeface="Times New Roman" panose="02020603050405020304" pitchFamily="18" charset="0"/>
              </a:rPr>
              <a:t>.</a:t>
            </a:r>
          </a:p>
          <a:p>
            <a:r>
              <a:rPr lang="en-US" dirty="0">
                <a:latin typeface="Calibri" panose="020F0502020204030204" pitchFamily="34" charset="0"/>
                <a:ea typeface="Calibri" panose="020F0502020204030204" pitchFamily="34" charset="0"/>
                <a:cs typeface="Times New Roman" panose="02020603050405020304" pitchFamily="18" charset="0"/>
              </a:rPr>
              <a:t>You will find this clock will help you. You can move the hands to make times</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rPr>
              <a:t> . It will tell you the time as you move the hands. If you press off before you make the time, then press 12 and it will give you the answer so that you can check if you are right. 8 o'clock will show as 8:00.</a:t>
            </a:r>
          </a:p>
          <a:p>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https://www.visnos.com/demos/clock</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
        <p:nvSpPr>
          <p:cNvPr id="2" name="TextBox 1"/>
          <p:cNvSpPr txBox="1"/>
          <p:nvPr/>
        </p:nvSpPr>
        <p:spPr>
          <a:xfrm>
            <a:off x="809897" y="3657600"/>
            <a:ext cx="9222377" cy="2554545"/>
          </a:xfrm>
          <a:prstGeom prst="rect">
            <a:avLst/>
          </a:prstGeom>
          <a:noFill/>
        </p:spPr>
        <p:txBody>
          <a:bodyPr wrap="square" rtlCol="0">
            <a:spAutoFit/>
          </a:bodyPr>
          <a:lstStyle/>
          <a:p>
            <a:r>
              <a:rPr lang="en-US" sz="2000" dirty="0" smtClean="0"/>
              <a:t>Time to try out all we have learnt.</a:t>
            </a:r>
          </a:p>
          <a:p>
            <a:r>
              <a:rPr lang="en-US" sz="2000" dirty="0" smtClean="0">
                <a:solidFill>
                  <a:srgbClr val="FF0000"/>
                </a:solidFill>
              </a:rPr>
              <a:t>Top tips</a:t>
            </a:r>
            <a:r>
              <a:rPr lang="en-US" sz="2000" dirty="0" smtClean="0"/>
              <a:t>. </a:t>
            </a:r>
          </a:p>
          <a:p>
            <a:r>
              <a:rPr lang="en-US" sz="2000" dirty="0" smtClean="0"/>
              <a:t>If the minute (big hand) points to 12 it is and o’clock time.</a:t>
            </a:r>
          </a:p>
          <a:p>
            <a:r>
              <a:rPr lang="en-US" sz="2000" dirty="0" smtClean="0"/>
              <a:t>If the minute hand points to 6 it’s a half past time. </a:t>
            </a:r>
          </a:p>
          <a:p>
            <a:r>
              <a:rPr lang="en-US" sz="2000" dirty="0" smtClean="0"/>
              <a:t>If the minute hand points to the 3 it’s a quarter past time .</a:t>
            </a:r>
          </a:p>
          <a:p>
            <a:r>
              <a:rPr lang="en-US" sz="2000" dirty="0" smtClean="0"/>
              <a:t>If the minute hand points to 9 it’s a quarter to time. </a:t>
            </a:r>
            <a:endParaRPr lang="en-US" sz="2000" dirty="0" smtClean="0"/>
          </a:p>
          <a:p>
            <a:endParaRPr lang="en-US" sz="2000" dirty="0"/>
          </a:p>
          <a:p>
            <a:endParaRPr lang="en-US" sz="2000" dirty="0"/>
          </a:p>
        </p:txBody>
      </p:sp>
    </p:spTree>
    <p:extLst>
      <p:ext uri="{BB962C8B-B14F-4D97-AF65-F5344CB8AC3E}">
        <p14:creationId xmlns:p14="http://schemas.microsoft.com/office/powerpoint/2010/main" val="3414663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7" y="1706881"/>
            <a:ext cx="11434838" cy="4154984"/>
          </a:xfrm>
          <a:prstGeom prst="rect">
            <a:avLst/>
          </a:prstGeom>
          <a:noFill/>
        </p:spPr>
        <p:txBody>
          <a:bodyPr wrap="square" rtlCol="0">
            <a:spAutoFit/>
          </a:bodyPr>
          <a:lstStyle/>
          <a:p>
            <a:r>
              <a:rPr lang="en-US" sz="2400" dirty="0" smtClean="0">
                <a:latin typeface="Letter-join Plus 8" panose="02000505000000020003" pitchFamily="50" charset="0"/>
              </a:rPr>
              <a:t>Now try these questions. </a:t>
            </a:r>
            <a:endParaRPr lang="en-US" sz="2400" dirty="0">
              <a:latin typeface="Letter-join Plus 8" panose="02000505000000020003" pitchFamily="50" charset="0"/>
            </a:endParaRPr>
          </a:p>
          <a:p>
            <a:r>
              <a:rPr lang="en-US" sz="2400" dirty="0" smtClean="0">
                <a:solidFill>
                  <a:srgbClr val="FF0000"/>
                </a:solidFill>
                <a:latin typeface="Letter-join Plus 8" panose="02000505000000020003" pitchFamily="50" charset="0"/>
              </a:rPr>
              <a:t>You can use the work on this Power Point and write the </a:t>
            </a:r>
            <a:r>
              <a:rPr lang="en-US" sz="2400" dirty="0" err="1" smtClean="0">
                <a:solidFill>
                  <a:srgbClr val="FF0000"/>
                </a:solidFill>
                <a:latin typeface="Letter-join Plus 8" panose="02000505000000020003" pitchFamily="50" charset="0"/>
              </a:rPr>
              <a:t>answes</a:t>
            </a:r>
            <a:r>
              <a:rPr lang="en-US" sz="2400" dirty="0" smtClean="0">
                <a:solidFill>
                  <a:srgbClr val="FF0000"/>
                </a:solidFill>
                <a:latin typeface="Letter-join Plus 8" panose="02000505000000020003" pitchFamily="50" charset="0"/>
              </a:rPr>
              <a:t> on paper. </a:t>
            </a:r>
          </a:p>
          <a:p>
            <a:r>
              <a:rPr lang="en-US" sz="2400" dirty="0" smtClean="0">
                <a:latin typeface="Letter-join Plus 8" panose="02000505000000020003" pitchFamily="50" charset="0"/>
              </a:rPr>
              <a:t>Or open the sheet on the website and type in the boxes. </a:t>
            </a:r>
          </a:p>
          <a:p>
            <a:endParaRPr lang="en-US" sz="2400" dirty="0" smtClean="0">
              <a:latin typeface="Letter-join Plus 8" panose="02000505000000020003" pitchFamily="50" charset="0"/>
            </a:endParaRPr>
          </a:p>
          <a:p>
            <a:r>
              <a:rPr lang="en-US" sz="2400" dirty="0" smtClean="0">
                <a:solidFill>
                  <a:srgbClr val="002060"/>
                </a:solidFill>
                <a:latin typeface="Letter-join Plus 8" panose="02000505000000020003" pitchFamily="50" charset="0"/>
              </a:rPr>
              <a:t>Login to Squirrel to dos on Purple mash. Write the answers in the text boxes.  </a:t>
            </a:r>
          </a:p>
          <a:p>
            <a:endParaRPr lang="en-US" sz="2400" dirty="0">
              <a:solidFill>
                <a:srgbClr val="002060"/>
              </a:solidFill>
              <a:latin typeface="Letter-join Plus 8" panose="02000505000000020003" pitchFamily="50" charset="0"/>
            </a:endParaRPr>
          </a:p>
          <a:p>
            <a:r>
              <a:rPr lang="en-US" sz="2400" dirty="0" smtClean="0">
                <a:solidFill>
                  <a:srgbClr val="002060"/>
                </a:solidFill>
                <a:latin typeface="Letter-join Plus 8" panose="02000505000000020003" pitchFamily="50" charset="0"/>
                <a:hlinkClick r:id="rId2"/>
              </a:rPr>
              <a:t>https://www.purplemash.com/sch/worth-bd22</a:t>
            </a:r>
            <a:endParaRPr lang="en-US" sz="2400" dirty="0" smtClean="0">
              <a:solidFill>
                <a:srgbClr val="002060"/>
              </a:solidFill>
              <a:latin typeface="Letter-join Plus 8" panose="02000505000000020003" pitchFamily="50" charset="0"/>
            </a:endParaRPr>
          </a:p>
          <a:p>
            <a:endParaRPr lang="en-US" sz="2400" dirty="0">
              <a:solidFill>
                <a:srgbClr val="002060"/>
              </a:solidFill>
              <a:latin typeface="Letter-join Plus 8" panose="02000505000000020003" pitchFamily="50" charset="0"/>
            </a:endParaRPr>
          </a:p>
          <a:p>
            <a:endParaRPr lang="en-US" sz="2400" dirty="0">
              <a:latin typeface="Letter-join Plus 8" panose="02000505000000020003" pitchFamily="50" charset="0"/>
            </a:endParaRPr>
          </a:p>
          <a:p>
            <a:endParaRPr lang="en-US" sz="2400" dirty="0">
              <a:latin typeface="Letter-join Plus 8" panose="02000505000000020003" pitchFamily="50" charset="0"/>
            </a:endParaRPr>
          </a:p>
          <a:p>
            <a:endParaRPr lang="en-US" sz="2400" dirty="0">
              <a:latin typeface="Letter-join Plus 8" panose="02000505000000020003" pitchFamily="50" charset="0"/>
            </a:endParaRPr>
          </a:p>
        </p:txBody>
      </p:sp>
    </p:spTree>
    <p:extLst>
      <p:ext uri="{BB962C8B-B14F-4D97-AF65-F5344CB8AC3E}">
        <p14:creationId xmlns:p14="http://schemas.microsoft.com/office/powerpoint/2010/main" val="5759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985991630"/>
              </p:ext>
            </p:extLst>
          </p:nvPr>
        </p:nvGraphicFramePr>
        <p:xfrm>
          <a:off x="2467156" y="-65223"/>
          <a:ext cx="5205095" cy="6923223"/>
        </p:xfrm>
        <a:graphic>
          <a:graphicData uri="http://schemas.openxmlformats.org/presentationml/2006/ole">
            <mc:AlternateContent xmlns:mc="http://schemas.openxmlformats.org/markup-compatibility/2006">
              <mc:Choice xmlns:v="urn:schemas-microsoft-com:vml" Requires="v">
                <p:oleObj spid="_x0000_s1027" name="Document" r:id="rId3" imgW="6872357" imgH="9138511" progId="Word.Document.12">
                  <p:embed/>
                </p:oleObj>
              </mc:Choice>
              <mc:Fallback>
                <p:oleObj name="Document" r:id="rId3" imgW="6872357" imgH="9138511" progId="Word.Document.12">
                  <p:embed/>
                  <p:pic>
                    <p:nvPicPr>
                      <p:cNvPr id="0" name=""/>
                      <p:cNvPicPr/>
                      <p:nvPr/>
                    </p:nvPicPr>
                    <p:blipFill>
                      <a:blip r:embed="rId4"/>
                      <a:stretch>
                        <a:fillRect/>
                      </a:stretch>
                    </p:blipFill>
                    <p:spPr>
                      <a:xfrm>
                        <a:off x="2467156" y="-65223"/>
                        <a:ext cx="5205095" cy="6923223"/>
                      </a:xfrm>
                      <a:prstGeom prst="rect">
                        <a:avLst/>
                      </a:prstGeom>
                    </p:spPr>
                  </p:pic>
                </p:oleObj>
              </mc:Fallback>
            </mc:AlternateContent>
          </a:graphicData>
        </a:graphic>
      </p:graphicFrame>
    </p:spTree>
    <p:extLst>
      <p:ext uri="{BB962C8B-B14F-4D97-AF65-F5344CB8AC3E}">
        <p14:creationId xmlns:p14="http://schemas.microsoft.com/office/powerpoint/2010/main" val="4000186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069" y="3239589"/>
            <a:ext cx="5692649" cy="830997"/>
          </a:xfrm>
          <a:prstGeom prst="rect">
            <a:avLst/>
          </a:prstGeom>
          <a:noFill/>
        </p:spPr>
        <p:txBody>
          <a:bodyPr wrap="none" rtlCol="0">
            <a:spAutoFit/>
          </a:bodyPr>
          <a:lstStyle/>
          <a:p>
            <a:r>
              <a:rPr lang="en-US" sz="4800" dirty="0" smtClean="0"/>
              <a:t>Here are the answers!</a:t>
            </a:r>
            <a:endParaRPr lang="en-US" sz="4800" dirty="0"/>
          </a:p>
        </p:txBody>
      </p:sp>
    </p:spTree>
    <p:extLst>
      <p:ext uri="{BB962C8B-B14F-4D97-AF65-F5344CB8AC3E}">
        <p14:creationId xmlns:p14="http://schemas.microsoft.com/office/powerpoint/2010/main" val="2292739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70497108"/>
              </p:ext>
            </p:extLst>
          </p:nvPr>
        </p:nvGraphicFramePr>
        <p:xfrm>
          <a:off x="2023019" y="-206376"/>
          <a:ext cx="5170261" cy="6876891"/>
        </p:xfrm>
        <a:graphic>
          <a:graphicData uri="http://schemas.openxmlformats.org/presentationml/2006/ole">
            <mc:AlternateContent xmlns:mc="http://schemas.openxmlformats.org/markup-compatibility/2006">
              <mc:Choice xmlns:v="urn:schemas-microsoft-com:vml" Requires="v">
                <p:oleObj spid="_x0000_s2051" name="Document" r:id="rId3" imgW="6872357" imgH="9138511" progId="Word.Document.12">
                  <p:embed/>
                </p:oleObj>
              </mc:Choice>
              <mc:Fallback>
                <p:oleObj name="Document" r:id="rId3" imgW="6872357" imgH="9138511" progId="Word.Document.12">
                  <p:embed/>
                  <p:pic>
                    <p:nvPicPr>
                      <p:cNvPr id="0" name=""/>
                      <p:cNvPicPr/>
                      <p:nvPr/>
                    </p:nvPicPr>
                    <p:blipFill>
                      <a:blip r:embed="rId4"/>
                      <a:stretch>
                        <a:fillRect/>
                      </a:stretch>
                    </p:blipFill>
                    <p:spPr>
                      <a:xfrm>
                        <a:off x="2023019" y="-206376"/>
                        <a:ext cx="5170261" cy="6876891"/>
                      </a:xfrm>
                      <a:prstGeom prst="rect">
                        <a:avLst/>
                      </a:prstGeom>
                    </p:spPr>
                  </p:pic>
                </p:oleObj>
              </mc:Fallback>
            </mc:AlternateContent>
          </a:graphicData>
        </a:graphic>
      </p:graphicFrame>
    </p:spTree>
    <p:extLst>
      <p:ext uri="{BB962C8B-B14F-4D97-AF65-F5344CB8AC3E}">
        <p14:creationId xmlns:p14="http://schemas.microsoft.com/office/powerpoint/2010/main" val="418705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12" y="112939"/>
            <a:ext cx="11534775" cy="7067550"/>
          </a:xfrm>
          <a:prstGeom prst="rect">
            <a:avLst/>
          </a:prstGeom>
        </p:spPr>
      </p:pic>
    </p:spTree>
    <p:extLst>
      <p:ext uri="{BB962C8B-B14F-4D97-AF65-F5344CB8AC3E}">
        <p14:creationId xmlns:p14="http://schemas.microsoft.com/office/powerpoint/2010/main" val="355785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069" y="3239589"/>
            <a:ext cx="5692649" cy="830997"/>
          </a:xfrm>
          <a:prstGeom prst="rect">
            <a:avLst/>
          </a:prstGeom>
          <a:noFill/>
        </p:spPr>
        <p:txBody>
          <a:bodyPr wrap="none" rtlCol="0">
            <a:spAutoFit/>
          </a:bodyPr>
          <a:lstStyle/>
          <a:p>
            <a:r>
              <a:rPr lang="en-US" sz="4800" dirty="0" smtClean="0"/>
              <a:t>Here are the answers!</a:t>
            </a:r>
            <a:endParaRPr lang="en-US" sz="4800" dirty="0"/>
          </a:p>
        </p:txBody>
      </p:sp>
    </p:spTree>
    <p:extLst>
      <p:ext uri="{BB962C8B-B14F-4D97-AF65-F5344CB8AC3E}">
        <p14:creationId xmlns:p14="http://schemas.microsoft.com/office/powerpoint/2010/main" val="1520296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240</Words>
  <Application>Microsoft Office PowerPoint</Application>
  <PresentationFormat>Widescreen</PresentationFormat>
  <Paragraphs>23</Paragraphs>
  <Slides>10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Calibri Light</vt:lpstr>
      <vt:lpstr>Letter-join Plus 8</vt:lpstr>
      <vt:lpstr>Times New Roman</vt:lpstr>
      <vt:lpstr>Office Theme</vt:lpstr>
      <vt:lpstr>Microsoft Word Document</vt:lpstr>
      <vt:lpstr>Maths  Friday 22-01-21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Monday 11-01-21</dc:title>
  <dc:creator>s.Grant</dc:creator>
  <cp:lastModifiedBy>s.Grant</cp:lastModifiedBy>
  <cp:revision>28</cp:revision>
  <dcterms:created xsi:type="dcterms:W3CDTF">2021-01-10T12:41:55Z</dcterms:created>
  <dcterms:modified xsi:type="dcterms:W3CDTF">2021-01-20T12:30:31Z</dcterms:modified>
</cp:coreProperties>
</file>