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113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2A99-2B87-40A6-B3A9-EE4059FEC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CD8B7-A24B-442F-AE64-ABBF718A6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A0CA5-1A88-4AE9-BFA6-FC19F053D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7582-A54A-496F-AEDA-4696A582A8C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4BD4F-22A6-4C3A-AE3E-076E2C3AE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598C3-329A-4C08-BF66-73CC57F2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BD1-AED1-4A3B-863B-663643D5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31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433C-A478-4EDE-9CCB-6FD25468C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2C823-BCBA-48C3-A077-97173F657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553E8-9EF6-4258-9792-5EC8DF58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7582-A54A-496F-AEDA-4696A582A8C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F92AA-37EE-4C7F-A35B-37AF0992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C2A3F-C954-4141-95F8-40FD555D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BD1-AED1-4A3B-863B-663643D5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01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FC46B-7401-4570-9BDC-B4F5D137C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EF882-C7EE-4A2C-8781-8751CE46F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A2C36-EF0F-4946-8E95-D154E124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7582-A54A-496F-AEDA-4696A582A8C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88517-1CDB-4C6E-91B4-FA4A3627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A6B06-1720-4EB1-98F9-09B29BB58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BD1-AED1-4A3B-863B-663643D5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55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85D00-AA89-418A-9D6F-97F0FD8E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C967E-5F63-4CFF-A39B-89C35F5D5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FA9BE-E308-43D5-B445-19A89DA2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7582-A54A-496F-AEDA-4696A582A8C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4E564-40EB-4B8C-9FC2-B40F678A2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A2C51-2CB8-4315-9A5C-4ADA714C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BD1-AED1-4A3B-863B-663643D5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37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685C-9A98-4946-8B50-EEA9970D4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7BC67-D1DD-42ED-A65A-9A1DE9ACD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2F930-F7B6-4BF3-BFEB-3604708D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7582-A54A-496F-AEDA-4696A582A8C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3E128-9C6F-42AE-BAB5-00A50478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1DE52-A6D7-4C4A-9079-FFE248B6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BD1-AED1-4A3B-863B-663643D5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5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3330-46F9-45F5-8A00-399FD1D6A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C2AFC-461D-4D44-AD8B-62BD9FF4A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3F182-8705-43B3-8B7A-63450FC02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35A9C-D07F-45FD-956C-71CCACF0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7582-A54A-496F-AEDA-4696A582A8C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B3439-1DE3-46AB-B7C0-6AC0FBB6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EB2CB-C82F-4C72-A877-069CC863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BD1-AED1-4A3B-863B-663643D5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90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49FEC-CE6F-4B46-98B8-21702760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F9620-EE2B-4D2F-89E6-F03251460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ED1FC-FC65-4193-9D75-D89CA4C56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CC5D4-E2B4-4268-AD67-7D8C653D1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947281-7CA3-48BD-9A7D-4CA82C36B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61BF5A-4DD4-4E84-BEF0-36372B46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7582-A54A-496F-AEDA-4696A582A8C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0B0DE4-851C-42A7-B8B0-ECFBB456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85A85-8270-4A9E-A08A-6F666F92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BD1-AED1-4A3B-863B-663643D5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19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2546-49C9-4564-A785-F15E7B52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0B045-1845-4968-9400-D38DAE081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7582-A54A-496F-AEDA-4696A582A8C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4A199-DD0F-4F8D-B5DC-2F38E0C1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0C2E5-A964-4A25-9FEE-29135F71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BD1-AED1-4A3B-863B-663643D5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5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86A9A-EE32-49C3-82EF-EBC00C960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7582-A54A-496F-AEDA-4696A582A8C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6DFA16-8DD2-4182-B40E-7DE5A1CB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F6808-A0D5-4659-A41D-59A79853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BD1-AED1-4A3B-863B-663643D5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82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A437-4320-4C78-BD58-86C30B5E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9842F-D88E-40C4-9479-4F29618C9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21A37-D4CA-4055-8CC4-4A3D9D3EB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5789-FB0D-40E6-A8D3-46650B597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7582-A54A-496F-AEDA-4696A582A8C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658E8B-48BC-4A96-909C-2842DEE3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308C5-9E62-4B39-95F1-E01128B5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BD1-AED1-4A3B-863B-663643D5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7F190-C716-4D14-9EB2-43BBF554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B6397-7EF9-4F60-A3D3-47AEAF130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7C103-E038-4259-9CAD-844592B75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9B2AA-FE58-46CB-A072-668A88FC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F7582-A54A-496F-AEDA-4696A582A8C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9A891-C8E3-4C93-BB7B-9887CCAEC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26F08-7515-46A8-A83C-E10F3B90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E7BD1-AED1-4A3B-863B-663643D5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7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EB1A3F-BD78-4C3A-A4D1-A1FF5621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79601-44BC-421E-A6FC-1A0FC7ABD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6FE45-F89E-4DB1-AD44-1C4DBC0BF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F7582-A54A-496F-AEDA-4696A582A8C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184A8-9ECD-4D7A-8C64-E155C2E1F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F143F-8976-4895-B72F-C7BE922EC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E7BD1-AED1-4A3B-863B-663643D5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4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A78AF-BE7E-4206-865C-8F7717B195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History</a:t>
            </a:r>
            <a:br>
              <a:rPr lang="en-GB" b="1" dirty="0"/>
            </a:br>
            <a:r>
              <a:rPr lang="en-GB" b="1" dirty="0"/>
              <a:t>The Vikings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79F97-C760-46DF-8096-168E739409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12/01/2021</a:t>
            </a:r>
          </a:p>
        </p:txBody>
      </p:sp>
    </p:spTree>
    <p:extLst>
      <p:ext uri="{BB962C8B-B14F-4D97-AF65-F5344CB8AC3E}">
        <p14:creationId xmlns:p14="http://schemas.microsoft.com/office/powerpoint/2010/main" val="236928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08443-03E2-478E-BA23-6FAF5FBD9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Can I understand how some kings in Britain dealt with the Viking invaders?</a:t>
            </a:r>
          </a:p>
          <a:p>
            <a:pPr marL="0" indent="0">
              <a:buNone/>
            </a:pPr>
            <a:r>
              <a:rPr lang="en-GB" dirty="0"/>
              <a:t>Resistance by Alfred the Great and Athelstan, first king of England.</a:t>
            </a:r>
          </a:p>
          <a:p>
            <a:pPr marL="0" indent="0">
              <a:buNone/>
            </a:pPr>
            <a:endParaRPr lang="en-GB" b="1" u="sng" dirty="0"/>
          </a:p>
          <a:p>
            <a:pPr marL="0" indent="0">
              <a:buNone/>
            </a:pPr>
            <a:r>
              <a:rPr lang="en-GB" dirty="0"/>
              <a:t>Read the </a:t>
            </a:r>
            <a:r>
              <a:rPr lang="en-GB" dirty="0" err="1"/>
              <a:t>powerpoint</a:t>
            </a:r>
            <a:r>
              <a:rPr lang="en-GB" dirty="0"/>
              <a:t> on these English kings. </a:t>
            </a:r>
          </a:p>
          <a:p>
            <a:pPr marL="0" indent="0">
              <a:buNone/>
            </a:pPr>
            <a:r>
              <a:rPr lang="en-GB" dirty="0"/>
              <a:t>Go to the worksheet on Purple Mash and write down how they resisted the Viking invasions on the mind map.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How do you think they felt about the Viking invaders?</a:t>
            </a:r>
          </a:p>
        </p:txBody>
      </p:sp>
      <p:pic>
        <p:nvPicPr>
          <p:cNvPr id="4" name="Anglo saxon kings">
            <a:hlinkClick r:id="" action="ppaction://media"/>
            <a:extLst>
              <a:ext uri="{FF2B5EF4-FFF2-40B4-BE49-F238E27FC236}">
                <a16:creationId xmlns:a16="http://schemas.microsoft.com/office/drawing/2014/main" id="{13E35DDA-215D-4F1E-9A20-ACF6839B6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0800" y="263525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B5F440-933B-4727-93A3-DF9900A4F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344" y="678344"/>
            <a:ext cx="10295311" cy="5501311"/>
          </a:xfrm>
        </p:spPr>
      </p:pic>
    </p:spTree>
    <p:extLst>
      <p:ext uri="{BB962C8B-B14F-4D97-AF65-F5344CB8AC3E}">
        <p14:creationId xmlns:p14="http://schemas.microsoft.com/office/powerpoint/2010/main" val="322124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6A99CB-45AA-4D2E-9475-DFBFC2DD0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7274" y="267934"/>
            <a:ext cx="7117452" cy="6322131"/>
          </a:xfrm>
        </p:spPr>
      </p:pic>
    </p:spTree>
    <p:extLst>
      <p:ext uri="{BB962C8B-B14F-4D97-AF65-F5344CB8AC3E}">
        <p14:creationId xmlns:p14="http://schemas.microsoft.com/office/powerpoint/2010/main" val="35916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BC9C14-B036-4500-A7AE-0F774A6B6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100" y="1405221"/>
            <a:ext cx="10554154" cy="3860274"/>
          </a:xfrm>
        </p:spPr>
      </p:pic>
    </p:spTree>
    <p:extLst>
      <p:ext uri="{BB962C8B-B14F-4D97-AF65-F5344CB8AC3E}">
        <p14:creationId xmlns:p14="http://schemas.microsoft.com/office/powerpoint/2010/main" val="171878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1DEADD-B6F3-4BDD-B375-5FA3ED1CC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399" y="416492"/>
            <a:ext cx="6111777" cy="6441508"/>
          </a:xfrm>
        </p:spPr>
      </p:pic>
    </p:spTree>
    <p:extLst>
      <p:ext uri="{BB962C8B-B14F-4D97-AF65-F5344CB8AC3E}">
        <p14:creationId xmlns:p14="http://schemas.microsoft.com/office/powerpoint/2010/main" val="221547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F4734C-AAAF-499F-A0F2-2A03AB679A4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168" y="580572"/>
            <a:ext cx="8579663" cy="594473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3803CA1-8612-4D7B-B688-7B75555D05E9}"/>
              </a:ext>
            </a:extLst>
          </p:cNvPr>
          <p:cNvSpPr/>
          <p:nvPr/>
        </p:nvSpPr>
        <p:spPr>
          <a:xfrm>
            <a:off x="4862285" y="2289628"/>
            <a:ext cx="2467429" cy="22787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did the English Kings deal with the Vikings invasions?</a:t>
            </a:r>
          </a:p>
        </p:txBody>
      </p:sp>
    </p:spTree>
    <p:extLst>
      <p:ext uri="{BB962C8B-B14F-4D97-AF65-F5344CB8AC3E}">
        <p14:creationId xmlns:p14="http://schemas.microsoft.com/office/powerpoint/2010/main" val="1452192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84</Words>
  <Application>Microsoft Office PowerPoint</Application>
  <PresentationFormat>Widescreen</PresentationFormat>
  <Paragraphs>10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History The Vikings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The Vikings</dc:title>
  <dc:creator>Whittam Whittam</dc:creator>
  <cp:lastModifiedBy>Whittam Whittam</cp:lastModifiedBy>
  <cp:revision>9</cp:revision>
  <dcterms:created xsi:type="dcterms:W3CDTF">2021-01-11T17:20:52Z</dcterms:created>
  <dcterms:modified xsi:type="dcterms:W3CDTF">2021-01-11T18:34:22Z</dcterms:modified>
</cp:coreProperties>
</file>