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83189-272F-4373-8B46-981AF4348296}" type="datetimeFigureOut">
              <a:rPr lang="en-US" smtClean="0"/>
              <a:t>1/10/2021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1147A-524F-43DD-8CDF-D7CA82BBE6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8634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83189-272F-4373-8B46-981AF4348296}" type="datetimeFigureOut">
              <a:rPr lang="en-US" smtClean="0"/>
              <a:t>1/10/2021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1147A-524F-43DD-8CDF-D7CA82BBE6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5765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83189-272F-4373-8B46-981AF4348296}" type="datetimeFigureOut">
              <a:rPr lang="en-US" smtClean="0"/>
              <a:t>1/10/2021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1147A-524F-43DD-8CDF-D7CA82BBE6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2960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83189-272F-4373-8B46-981AF4348296}" type="datetimeFigureOut">
              <a:rPr lang="en-US" smtClean="0"/>
              <a:t>1/10/2021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1147A-524F-43DD-8CDF-D7CA82BBE6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8031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83189-272F-4373-8B46-981AF4348296}" type="datetimeFigureOut">
              <a:rPr lang="en-US" smtClean="0"/>
              <a:t>1/10/2021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1147A-524F-43DD-8CDF-D7CA82BBE6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5876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83189-272F-4373-8B46-981AF4348296}" type="datetimeFigureOut">
              <a:rPr lang="en-US" smtClean="0"/>
              <a:t>1/10/2021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1147A-524F-43DD-8CDF-D7CA82BBE6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3622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83189-272F-4373-8B46-981AF4348296}" type="datetimeFigureOut">
              <a:rPr lang="en-US" smtClean="0"/>
              <a:t>1/10/2021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1147A-524F-43DD-8CDF-D7CA82BBE6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1143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83189-272F-4373-8B46-981AF4348296}" type="datetimeFigureOut">
              <a:rPr lang="en-US" smtClean="0"/>
              <a:t>1/10/2021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1147A-524F-43DD-8CDF-D7CA82BBE6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3409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83189-272F-4373-8B46-981AF4348296}" type="datetimeFigureOut">
              <a:rPr lang="en-US" smtClean="0"/>
              <a:t>1/10/2021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1147A-524F-43DD-8CDF-D7CA82BBE6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1476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83189-272F-4373-8B46-981AF4348296}" type="datetimeFigureOut">
              <a:rPr lang="en-US" smtClean="0"/>
              <a:t>1/10/2021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1147A-524F-43DD-8CDF-D7CA82BBE6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7175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83189-272F-4373-8B46-981AF4348296}" type="datetimeFigureOut">
              <a:rPr lang="en-US" smtClean="0"/>
              <a:t>1/10/2021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1147A-524F-43DD-8CDF-D7CA82BBE6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4793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383189-272F-4373-8B46-981AF4348296}" type="datetimeFigureOut">
              <a:rPr lang="en-US" smtClean="0"/>
              <a:t>1/10/2021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E1147A-524F-43DD-8CDF-D7CA82BBE6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7225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ttrockstars.com/" TargetMode="External"/><Relationship Id="rId2" Type="http://schemas.openxmlformats.org/officeDocument/2006/relationships/hyperlink" Target="http://www.timestables.co.uk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classroom.thenational.academy/lessons/to-identify-and-describe-non-unit-fractions-6cr32t" TargetMode="External"/><Relationship Id="rId2" Type="http://schemas.openxmlformats.org/officeDocument/2006/relationships/hyperlink" Target="https://classroom.thenational.academy/lessons/to-describe-unit-and-non-unit-fractions-75jkac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9600" dirty="0" smtClean="0"/>
              <a:t>Maths</a:t>
            </a:r>
            <a:endParaRPr lang="en-US" sz="9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7200" dirty="0" smtClean="0"/>
              <a:t>11/01/21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28616341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Times Tables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If you can`t remember which </a:t>
            </a:r>
            <a:r>
              <a:rPr lang="en-GB" dirty="0" smtClean="0"/>
              <a:t>personal times table </a:t>
            </a:r>
            <a:r>
              <a:rPr lang="en-GB" dirty="0" smtClean="0"/>
              <a:t>you are working on, then please contact me</a:t>
            </a:r>
            <a:r>
              <a:rPr lang="en-GB" dirty="0" smtClean="0"/>
              <a:t>.</a:t>
            </a:r>
          </a:p>
          <a:p>
            <a:r>
              <a:rPr lang="en-GB" dirty="0" smtClean="0"/>
              <a:t>For the next 2 weeks we will be practising the </a:t>
            </a:r>
            <a:r>
              <a:rPr lang="en-GB" dirty="0" smtClean="0">
                <a:solidFill>
                  <a:srgbClr val="FF0000"/>
                </a:solidFill>
              </a:rPr>
              <a:t>6 times table </a:t>
            </a:r>
            <a:r>
              <a:rPr lang="en-GB" dirty="0" smtClean="0"/>
              <a:t>as a whole class. </a:t>
            </a:r>
            <a:endParaRPr lang="en-GB" dirty="0" smtClean="0"/>
          </a:p>
          <a:p>
            <a:r>
              <a:rPr lang="en-GB" dirty="0" smtClean="0"/>
              <a:t>Use </a:t>
            </a:r>
            <a:r>
              <a:rPr lang="en-GB" dirty="0" smtClean="0">
                <a:hlinkClick r:id="rId2"/>
              </a:rPr>
              <a:t>www.timestables.co.uk</a:t>
            </a:r>
            <a:r>
              <a:rPr lang="en-GB" dirty="0" smtClean="0"/>
              <a:t> to have a go at </a:t>
            </a:r>
            <a:r>
              <a:rPr lang="en-GB" dirty="0" smtClean="0"/>
              <a:t>all the times tables, as well </a:t>
            </a:r>
            <a:r>
              <a:rPr lang="en-GB" dirty="0"/>
              <a:t>as </a:t>
            </a:r>
            <a:r>
              <a:rPr lang="en-GB" dirty="0">
                <a:hlinkClick r:id="rId3"/>
              </a:rPr>
              <a:t>https://ttrockstars.com</a:t>
            </a:r>
            <a:r>
              <a:rPr lang="en-GB" dirty="0" smtClean="0">
                <a:hlinkClick r:id="rId3"/>
              </a:rPr>
              <a:t>/</a:t>
            </a:r>
            <a:endParaRPr lang="en-GB" dirty="0" smtClean="0"/>
          </a:p>
          <a:p>
            <a:r>
              <a:rPr lang="en-GB" dirty="0" smtClean="0"/>
              <a:t>Try</a:t>
            </a:r>
            <a:r>
              <a:rPr lang="en-GB" dirty="0" smtClean="0"/>
              <a:t> the </a:t>
            </a:r>
            <a:r>
              <a:rPr lang="en-GB" dirty="0" smtClean="0"/>
              <a:t>worksheets and games, just like we have done in </a:t>
            </a:r>
            <a:r>
              <a:rPr lang="en-GB" dirty="0" smtClean="0"/>
              <a:t>class, as well as singing or chanting them to your family!</a:t>
            </a:r>
            <a:endParaRPr lang="en-GB" dirty="0" smtClean="0"/>
          </a:p>
          <a:p>
            <a:r>
              <a:rPr lang="en-GB" dirty="0" smtClean="0"/>
              <a:t>Spend 10 – 15 minutes on this </a:t>
            </a:r>
            <a:r>
              <a:rPr lang="en-GB" dirty="0" smtClean="0"/>
              <a:t>exercise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79884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Add and subtract practice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60289" y="1690688"/>
            <a:ext cx="4935711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55275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Main teaching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are continuing with fractions </a:t>
            </a:r>
          </a:p>
          <a:p>
            <a:r>
              <a:rPr lang="en-US" dirty="0" smtClean="0"/>
              <a:t>We will be reminding ourselves what </a:t>
            </a:r>
            <a:r>
              <a:rPr lang="en-US" u="sng" dirty="0" smtClean="0"/>
              <a:t>unit</a:t>
            </a:r>
            <a:r>
              <a:rPr lang="en-US" dirty="0" smtClean="0"/>
              <a:t> fractions are, and then moving onto </a:t>
            </a:r>
            <a:r>
              <a:rPr lang="en-US" u="sng" dirty="0" smtClean="0"/>
              <a:t>non-unit</a:t>
            </a:r>
            <a:r>
              <a:rPr lang="en-US" dirty="0" smtClean="0"/>
              <a:t> fractions</a:t>
            </a:r>
          </a:p>
          <a:p>
            <a:endParaRPr lang="en-US" dirty="0" smtClean="0"/>
          </a:p>
          <a:p>
            <a:r>
              <a:rPr lang="en-US" dirty="0" smtClean="0"/>
              <a:t>Today we will be watching 2 videos, which contain quizzes and tasks within them. Listen to the instructions on the videos and pause the videos where asked so that you can have a go at the tasks set.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9683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Unit and non-unit fractions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classroom.thenational.academy/lessons/to-describe-unit-and-non-unit-fractions-75jkac</a:t>
            </a:r>
            <a:endParaRPr lang="en-US" dirty="0" smtClean="0"/>
          </a:p>
          <a:p>
            <a:endParaRPr lang="en-US" dirty="0"/>
          </a:p>
          <a:p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classroom.thenational.academy/lessons/to-identify-and-describe-non-unit-fractions-6cr32t</a:t>
            </a: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07908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256</TotalTime>
  <Words>170</Words>
  <Application>Microsoft Office PowerPoint</Application>
  <PresentationFormat>Widescreen</PresentationFormat>
  <Paragraphs>18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Maths</vt:lpstr>
      <vt:lpstr>Times Tables</vt:lpstr>
      <vt:lpstr>Add and subtract practice</vt:lpstr>
      <vt:lpstr>Main teaching</vt:lpstr>
      <vt:lpstr>Unit and non-unit fractions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Maths</dc:title>
  <dc:creator>Ed Tiffany</dc:creator>
  <cp:lastModifiedBy>Ed Tiffany</cp:lastModifiedBy>
  <cp:revision>8</cp:revision>
  <dcterms:created xsi:type="dcterms:W3CDTF">2021-01-07T22:06:46Z</dcterms:created>
  <dcterms:modified xsi:type="dcterms:W3CDTF">2021-01-10T21:50:37Z</dcterms:modified>
</cp:coreProperties>
</file>