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finding-non-unit-fractions-of-quantities-c5jp4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19/01/21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smtClean="0"/>
              <a:t>For </a:t>
            </a:r>
            <a:r>
              <a:rPr lang="en-GB" smtClean="0"/>
              <a:t>this </a:t>
            </a:r>
            <a:r>
              <a:rPr lang="en-GB" dirty="0" smtClean="0"/>
              <a:t>week we will continue practising the </a:t>
            </a:r>
            <a:r>
              <a:rPr lang="en-GB" dirty="0" smtClean="0">
                <a:solidFill>
                  <a:srgbClr val="FF0000"/>
                </a:solidFill>
              </a:rPr>
              <a:t>6 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all the times tables,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3097" y="152970"/>
            <a:ext cx="8194766" cy="68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are continuing with fractions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LC: Can I solve fraction problems? 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Watch the enclosed video, including quizzes </a:t>
            </a:r>
            <a:r>
              <a:rPr lang="en-GB" dirty="0"/>
              <a:t>and tasks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classroom.thenational.academy/lessons/finding-non-unit-fractions-of-quantities-c5jp4d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Then have a go at today`s </a:t>
            </a:r>
            <a:r>
              <a:rPr lang="en-GB" dirty="0" smtClean="0">
                <a:solidFill>
                  <a:srgbClr val="7030A0"/>
                </a:solidFill>
              </a:rPr>
              <a:t>2Do Purple Mash </a:t>
            </a:r>
            <a:r>
              <a:rPr lang="en-GB" dirty="0" smtClean="0"/>
              <a:t>task called </a:t>
            </a:r>
            <a:r>
              <a:rPr lang="en-GB" dirty="0" smtClean="0">
                <a:solidFill>
                  <a:srgbClr val="FF0000"/>
                </a:solidFill>
              </a:rPr>
              <a:t>Fractions of Quantities 1.</a:t>
            </a:r>
            <a:r>
              <a:rPr lang="en-GB" dirty="0" smtClean="0"/>
              <a:t> Try 5 questions, including at least 2 word questions please!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146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</vt:lpstr>
      <vt:lpstr>Main teaching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14</cp:revision>
  <dcterms:created xsi:type="dcterms:W3CDTF">2021-01-07T22:06:46Z</dcterms:created>
  <dcterms:modified xsi:type="dcterms:W3CDTF">2021-01-17T10:15:55Z</dcterms:modified>
</cp:coreProperties>
</file>