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2" autoAdjust="0"/>
    <p:restoredTop sz="94660"/>
  </p:normalViewPr>
  <p:slideViewPr>
    <p:cSldViewPr snapToGrid="0">
      <p:cViewPr varScale="1">
        <p:scale>
          <a:sx n="57" d="100"/>
          <a:sy n="57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etterjoin.co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s.hiley@worthvalleyprimary.co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iplayer/episode/m000cslw/the-snail-and-the-whal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Monday 11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5400" dirty="0" smtClean="0">
                <a:latin typeface="Letterjoin-Air Plus 8" panose="02000805000000020003" pitchFamily="50" charset="0"/>
              </a:rPr>
              <a:t> January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English tasks.</a:t>
            </a:r>
            <a:endParaRPr lang="en-GB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Letterjoin-Air Plus 8" panose="02000805000000020003" pitchFamily="50" charset="0"/>
              </a:rPr>
              <a:t>Handwriting </a:t>
            </a: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25150" cy="4451350"/>
          </a:xfrm>
        </p:spPr>
        <p:txBody>
          <a:bodyPr>
            <a:normAutofit lnSpcReduction="10000"/>
          </a:bodyPr>
          <a:lstStyle/>
          <a:p>
            <a:r>
              <a:rPr lang="en-GB">
                <a:latin typeface="Letterjoin-Air Plus 8" panose="02000805000000020003" pitchFamily="50" charset="0"/>
              </a:rPr>
              <a:t>Please </a:t>
            </a:r>
            <a:r>
              <a:rPr lang="en-GB" smtClean="0">
                <a:latin typeface="Letterjoin-Air Plus 8" panose="02000805000000020003" pitchFamily="50" charset="0"/>
              </a:rPr>
              <a:t>practise </a:t>
            </a:r>
            <a:r>
              <a:rPr lang="en-GB" dirty="0">
                <a:latin typeface="Letterjoin-Air Plus 8" panose="02000805000000020003" pitchFamily="50" charset="0"/>
              </a:rPr>
              <a:t>the first group of easy letters ‘</a:t>
            </a:r>
            <a:r>
              <a:rPr lang="en-GB" dirty="0" err="1">
                <a:latin typeface="Letterjoin-Air Plus 8" panose="02000805000000020003" pitchFamily="50" charset="0"/>
              </a:rPr>
              <a:t>i</a:t>
            </a:r>
            <a:r>
              <a:rPr lang="en-GB" dirty="0">
                <a:latin typeface="Letterjoin-Air Plus 8" panose="02000805000000020003" pitchFamily="50" charset="0"/>
              </a:rPr>
              <a:t>, l, t’ (lowercase</a:t>
            </a:r>
            <a:r>
              <a:rPr lang="en-GB" dirty="0" smtClean="0">
                <a:latin typeface="Letterjoin-Air Plus 8" panose="02000805000000020003" pitchFamily="50" charset="0"/>
              </a:rPr>
              <a:t>).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  <a:hlinkClick r:id="rId2"/>
              </a:rPr>
              <a:t>https://letterjoin.co.uk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Username: lj8943</a:t>
            </a:r>
            <a:r>
              <a:rPr lang="en-GB" dirty="0">
                <a:latin typeface="Letterjoin-Air Plus 8" panose="02000805000000020003" pitchFamily="50" charset="0"/>
              </a:rPr>
              <a:t>  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Password</a:t>
            </a:r>
            <a:r>
              <a:rPr lang="en-GB" dirty="0">
                <a:latin typeface="Letterjoin-Air Plus 8" panose="02000805000000020003" pitchFamily="50" charset="0"/>
              </a:rPr>
              <a:t>: capital L </a:t>
            </a:r>
            <a:r>
              <a:rPr lang="en-GB" dirty="0" smtClean="0">
                <a:latin typeface="Letterjoin-Air Plus 8" panose="02000805000000020003" pitchFamily="50" charset="0"/>
              </a:rPr>
              <a:t>(</a:t>
            </a:r>
            <a:r>
              <a:rPr lang="en-GB" dirty="0">
                <a:latin typeface="Letterjoin-Air Plus 8" panose="02000805000000020003" pitchFamily="50" charset="0"/>
              </a:rPr>
              <a:t>Make the shape of a capital L if you are accessing the site via a tablet or an iPad) </a:t>
            </a: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1" y="2398713"/>
            <a:ext cx="3322869" cy="14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knock my socks off with your neat writing?</a:t>
            </a:r>
            <a:br>
              <a:rPr lang="en-GB" dirty="0" smtClean="0">
                <a:latin typeface="Letterjoin-Air Plus 8" panose="02000805000000020003" pitchFamily="50" charset="0"/>
              </a:rPr>
            </a:b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Now that you have practised your letters on </a:t>
            </a:r>
            <a:r>
              <a:rPr lang="en-GB" dirty="0" err="1" smtClean="0">
                <a:latin typeface="Letterjoin-Air Plus 8" panose="02000805000000020003" pitchFamily="50" charset="0"/>
              </a:rPr>
              <a:t>letterjoin</a:t>
            </a:r>
            <a:r>
              <a:rPr lang="en-GB" dirty="0" smtClean="0">
                <a:latin typeface="Letterjoin-Air Plus 8" panose="02000805000000020003" pitchFamily="50" charset="0"/>
              </a:rPr>
              <a:t> can you practise on a piece of paper? </a:t>
            </a: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send a picture of your writing to me?</a:t>
            </a: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  <a:hlinkClick r:id="rId4"/>
              </a:rPr>
              <a:t>s.hiley@worthvalleyprimary.co.uk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6498" y="230188"/>
            <a:ext cx="1294603" cy="1404938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07420" y="3364661"/>
            <a:ext cx="858557" cy="8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609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226"/>
            <a:ext cx="9144000" cy="895350"/>
          </a:xfrm>
        </p:spPr>
        <p:txBody>
          <a:bodyPr>
            <a:normAutofit/>
          </a:bodyPr>
          <a:lstStyle/>
          <a:p>
            <a:r>
              <a:rPr lang="en-GB" sz="4800" u="sng" dirty="0" smtClean="0">
                <a:latin typeface="Letterjoin-Air Plus 8" panose="02000805000000020003" pitchFamily="50" charset="0"/>
              </a:rPr>
              <a:t>Reading and Writing Task</a:t>
            </a:r>
            <a:endParaRPr lang="en-GB" sz="48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33500"/>
            <a:ext cx="9144000" cy="244792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This week we are reading the Snail and the Whale by Julia Donaldson.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watch the film using the link below?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163" y="4020667"/>
            <a:ext cx="2566988" cy="2321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950" y="4248151"/>
            <a:ext cx="8334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https://www.bbc.co.uk/iplayer/episode/m000cslw/the-snail-and-the-whale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Letterjoin-Air Plus 8" panose="02000805000000020003" pitchFamily="50" charset="0"/>
              </a:rPr>
              <a:t>Reading questions</a:t>
            </a: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Can you tell me some of the words the author uses to describe the snail?</a:t>
            </a: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What does the whale offer the snail?</a:t>
            </a: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Would you go on a trip with the whale? Why or why not?</a:t>
            </a: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Where do the snail and whale go? What other animals do they see?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0950" y="500996"/>
            <a:ext cx="770591" cy="77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95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1423988"/>
          </a:xfrm>
        </p:spPr>
        <p:txBody>
          <a:bodyPr>
            <a:normAutofit/>
          </a:bodyPr>
          <a:lstStyle/>
          <a:p>
            <a:r>
              <a:rPr lang="en-GB" sz="4000" u="sng" dirty="0" smtClean="0">
                <a:latin typeface="Letterjoin-Air Plus 8" panose="02000805000000020003" pitchFamily="50" charset="0"/>
              </a:rPr>
              <a:t>Writing Task</a:t>
            </a:r>
            <a:endParaRPr lang="en-GB" sz="40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52550"/>
            <a:ext cx="10829926" cy="550545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sz="2600" dirty="0" smtClean="0">
                <a:latin typeface="Letterjoin-Air Plus 8" panose="02000805000000020003" pitchFamily="50" charset="0"/>
              </a:rPr>
              <a:t>Can you write me some sentences to tell me about your favourite part of the story. Can you use ‘because’ to tell me why this was your favourite part?</a:t>
            </a:r>
          </a:p>
          <a:p>
            <a:pPr marL="0" indent="0">
              <a:buNone/>
            </a:pPr>
            <a:r>
              <a:rPr lang="en-GB" sz="2600" b="1" u="sng" dirty="0" smtClean="0">
                <a:solidFill>
                  <a:srgbClr val="0070C0"/>
                </a:solidFill>
                <a:latin typeface="Letterjoin-Air Plus 8" panose="02000805000000020003" pitchFamily="50" charset="0"/>
              </a:rPr>
              <a:t>Example: </a:t>
            </a:r>
            <a:r>
              <a:rPr lang="en-GB" sz="2600" b="1" dirty="0" smtClean="0">
                <a:solidFill>
                  <a:srgbClr val="0070C0"/>
                </a:solidFill>
                <a:latin typeface="Letterjoin-Air Plus 8" panose="02000805000000020003" pitchFamily="50" charset="0"/>
              </a:rPr>
              <a:t>My favourite part was when the snail wrote a note to the children and saved the whale. I liked this part because it was amazing that a tiny, little snail could save the life of an enormous, humpback whale.</a:t>
            </a:r>
          </a:p>
          <a:p>
            <a:pPr marL="0" indent="0">
              <a:buNone/>
            </a:pPr>
            <a:endParaRPr lang="en-GB" sz="2600" b="1" dirty="0" smtClean="0">
              <a:latin typeface="Letterjoin-Air Plus 8" panose="02000805000000020003" pitchFamily="50" charset="0"/>
            </a:endParaRPr>
          </a:p>
          <a:p>
            <a:pPr lvl="0"/>
            <a:r>
              <a:rPr lang="en-GB" dirty="0" smtClean="0">
                <a:latin typeface="Letterjoin-Air Plus 8" panose="02000805000000020003" pitchFamily="50" charset="0"/>
              </a:rPr>
              <a:t>Was </a:t>
            </a:r>
            <a:r>
              <a:rPr lang="en-GB" dirty="0">
                <a:latin typeface="Letterjoin-Air Plus 8" panose="02000805000000020003" pitchFamily="50" charset="0"/>
              </a:rPr>
              <a:t>there a part of the story you didn’t enjoy? Could you write this down also? </a:t>
            </a:r>
          </a:p>
          <a:p>
            <a:pPr marL="0" indent="0">
              <a:buNone/>
            </a:pPr>
            <a:r>
              <a:rPr lang="en-GB" b="1" u="sng" dirty="0">
                <a:solidFill>
                  <a:srgbClr val="0070C0"/>
                </a:solidFill>
                <a:latin typeface="Letterjoin-Air Plus 8" panose="02000805000000020003" pitchFamily="50" charset="0"/>
              </a:rPr>
              <a:t>Example: </a:t>
            </a:r>
            <a:r>
              <a:rPr lang="en-GB" b="1" dirty="0">
                <a:solidFill>
                  <a:srgbClr val="0070C0"/>
                </a:solidFill>
                <a:latin typeface="Letterjoin-Air Plus 8" panose="02000805000000020003" pitchFamily="50" charset="0"/>
              </a:rPr>
              <a:t>I did not like </a:t>
            </a:r>
            <a:r>
              <a:rPr lang="en-GB" b="1" dirty="0" smtClean="0">
                <a:solidFill>
                  <a:srgbClr val="0070C0"/>
                </a:solidFill>
                <a:latin typeface="Letterjoin-Air Plus 8" panose="02000805000000020003" pitchFamily="50" charset="0"/>
              </a:rPr>
              <a:t>it when the whale got stuck on the beach because I was worried that he would never get back to the deep, blue ocean.</a:t>
            </a:r>
            <a:endParaRPr lang="en-GB" dirty="0">
              <a:solidFill>
                <a:srgbClr val="0070C0"/>
              </a:solidFill>
              <a:latin typeface="Letterjoin-Air Plus 8" panose="02000805000000020003" pitchFamily="50" charset="0"/>
            </a:endParaRPr>
          </a:p>
          <a:p>
            <a:pPr lvl="0"/>
            <a:r>
              <a:rPr lang="en-GB" dirty="0">
                <a:latin typeface="Letterjoin-Air Plus 8" panose="02000805000000020003" pitchFamily="50" charset="0"/>
              </a:rPr>
              <a:t>Can you draw a picture of your favourite part of the story? </a:t>
            </a:r>
          </a:p>
          <a:p>
            <a:r>
              <a:rPr lang="en-GB" dirty="0">
                <a:solidFill>
                  <a:schemeClr val="accent2"/>
                </a:solidFill>
                <a:latin typeface="Letterjoin-Air Plus 8" panose="02000805000000020003" pitchFamily="50" charset="0"/>
              </a:rPr>
              <a:t>Remember year 2</a:t>
            </a:r>
            <a:r>
              <a:rPr lang="en-GB" dirty="0" smtClean="0">
                <a:solidFill>
                  <a:schemeClr val="accent2"/>
                </a:solidFill>
                <a:latin typeface="Letterjoin-Air Plus 8" panose="02000805000000020003" pitchFamily="50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Letterjoin-Air Plus 8" panose="02000805000000020003" pitchFamily="50" charset="0"/>
              </a:rPr>
              <a:t>you need to use; capital </a:t>
            </a:r>
            <a:r>
              <a:rPr lang="en-GB" dirty="0" smtClean="0">
                <a:solidFill>
                  <a:schemeClr val="accent2"/>
                </a:solidFill>
                <a:latin typeface="Letterjoin-Air Plus 8" panose="02000805000000020003" pitchFamily="50" charset="0"/>
              </a:rPr>
              <a:t>letters, </a:t>
            </a:r>
            <a:r>
              <a:rPr lang="en-GB" dirty="0">
                <a:solidFill>
                  <a:schemeClr val="accent2"/>
                </a:solidFill>
                <a:latin typeface="Letterjoin-Air Plus 8" panose="02000805000000020003" pitchFamily="50" charset="0"/>
              </a:rPr>
              <a:t>finger spaces, full stops and your neatest handwriting.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5" y="161502"/>
            <a:ext cx="2466975" cy="115322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0775" y="5689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65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425" y="1028700"/>
            <a:ext cx="8477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8" panose="02000805000000020003" pitchFamily="50" charset="0"/>
              </a:rPr>
              <a:t>Remember I love to see your work so please email pictures to me at:</a:t>
            </a:r>
          </a:p>
          <a:p>
            <a:endParaRPr lang="en-GB" sz="2400" dirty="0">
              <a:latin typeface="Letterjoin-Air Plus 8" panose="02000805000000020003" pitchFamily="50" charset="0"/>
            </a:endParaRPr>
          </a:p>
          <a:p>
            <a:r>
              <a:rPr lang="en-GB" sz="2400" dirty="0" smtClean="0">
                <a:latin typeface="Letterjoin-Air Plus 8" panose="02000805000000020003" pitchFamily="50" charset="0"/>
              </a:rPr>
              <a:t>s.hiley@worthvalleyprimary.co.uk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3081337"/>
            <a:ext cx="55626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341</Words>
  <Application>Microsoft Office PowerPoint</Application>
  <PresentationFormat>Widescreen</PresentationFormat>
  <Paragraphs>50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Letterjoin-Air Plus 8</vt:lpstr>
      <vt:lpstr>Times New Roman</vt:lpstr>
      <vt:lpstr>Office Theme</vt:lpstr>
      <vt:lpstr>Monday 11th January 2021</vt:lpstr>
      <vt:lpstr>Handwriting </vt:lpstr>
      <vt:lpstr>Can you knock my socks off with your neat writing? </vt:lpstr>
      <vt:lpstr>Reading and Writing Task</vt:lpstr>
      <vt:lpstr>Reading questions</vt:lpstr>
      <vt:lpstr>Writing Task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15</cp:revision>
  <dcterms:created xsi:type="dcterms:W3CDTF">2021-01-10T15:35:41Z</dcterms:created>
  <dcterms:modified xsi:type="dcterms:W3CDTF">2021-01-10T20:29:42Z</dcterms:modified>
</cp:coreProperties>
</file>