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2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09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81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90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30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3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88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2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94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15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56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BFB76-ADC1-476A-854C-8D54FFA2C012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657C1-84BA-464E-9D9A-09EEE0301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9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hyperlink" Target="https://youtu.be/3Z05939ZM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latin typeface="Letterjoin-Air Plus 8" panose="02000805000000020003" pitchFamily="50" charset="0"/>
              </a:rPr>
              <a:t>P.E</a:t>
            </a:r>
            <a:endParaRPr lang="en-US" sz="8800" dirty="0">
              <a:latin typeface="Letterjoin-Air Plus 8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Letterjoin-Air Plus 8" panose="02000805000000020003" pitchFamily="50" charset="0"/>
              </a:rPr>
              <a:t>11.01.2021</a:t>
            </a:r>
            <a:endParaRPr lang="en-US" sz="6600" dirty="0">
              <a:latin typeface="Letterjoin-Air Plus 8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77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 with Joe wicks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the link and enjoy a 30 minute workout with Joe Wicks</a:t>
            </a:r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https://youtu.be/3Z05939ZMbE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386252" y="8437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36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57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21</Words>
  <Application>Microsoft Office PowerPoint</Application>
  <PresentationFormat>Widescreen</PresentationFormat>
  <Paragraphs>6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Letterjoin-Air Plus 8</vt:lpstr>
      <vt:lpstr>Office Theme</vt:lpstr>
      <vt:lpstr>P.E</vt:lpstr>
      <vt:lpstr>PE with Joe wicks</vt:lpstr>
    </vt:vector>
  </TitlesOfParts>
  <Company>Worth Valley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P.E</dc:title>
  <dc:creator>j.batey</dc:creator>
  <cp:lastModifiedBy>j.batey</cp:lastModifiedBy>
  <cp:revision>3</cp:revision>
  <dcterms:created xsi:type="dcterms:W3CDTF">2021-01-10T07:27:24Z</dcterms:created>
  <dcterms:modified xsi:type="dcterms:W3CDTF">2021-01-10T09:07:26Z</dcterms:modified>
</cp:coreProperties>
</file>