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9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81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8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4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5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FB76-ADC1-476A-854C-8D54FFA2C01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H5Gmlq4Zd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Letterjoin-Air Plus 8" panose="02000805000000020003" pitchFamily="50" charset="0"/>
              </a:rPr>
              <a:t>P.E</a:t>
            </a:r>
            <a:endParaRPr lang="en-US" sz="88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Letterjoin-Air Plus 8" panose="02000805000000020003" pitchFamily="50" charset="0"/>
              </a:rPr>
              <a:t>22</a:t>
            </a:r>
            <a:r>
              <a:rPr lang="en-US" sz="6600" dirty="0" smtClean="0">
                <a:latin typeface="Letterjoin-Air Plus 8" panose="02000805000000020003" pitchFamily="50" charset="0"/>
              </a:rPr>
              <a:t>.01.2021</a:t>
            </a:r>
            <a:endParaRPr lang="en-US" sz="66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7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with Joe wicks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link and enjoy a 30 minute workout with Joe Wicks</a:t>
            </a:r>
          </a:p>
          <a:p>
            <a:endParaRPr lang="en-US" dirty="0"/>
          </a:p>
          <a:p>
            <a:r>
              <a:rPr lang="en-US">
                <a:hlinkClick r:id="rId4"/>
              </a:rPr>
              <a:t>https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www.youtube.com/watch?v=H5Gmlq4Zdns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need to play the slide show to be able to click on the link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86252" y="8437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36</Words>
  <Application>Microsoft Office PowerPoint</Application>
  <PresentationFormat>Widescreen</PresentationFormat>
  <Paragraphs>9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Letterjoin-Air Plus 8</vt:lpstr>
      <vt:lpstr>Office Theme</vt:lpstr>
      <vt:lpstr>P.E</vt:lpstr>
      <vt:lpstr>PE with Joe wicks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j.batey</dc:creator>
  <cp:lastModifiedBy>j.batey</cp:lastModifiedBy>
  <cp:revision>5</cp:revision>
  <dcterms:created xsi:type="dcterms:W3CDTF">2021-01-10T07:27:24Z</dcterms:created>
  <dcterms:modified xsi:type="dcterms:W3CDTF">2021-01-13T06:35:29Z</dcterms:modified>
</cp:coreProperties>
</file>