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3" r:id="rId4"/>
    <p:sldId id="26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2" autoAdjust="0"/>
    <p:restoredTop sz="94660"/>
  </p:normalViewPr>
  <p:slideViewPr>
    <p:cSldViewPr snapToGrid="0">
      <p:cViewPr varScale="1">
        <p:scale>
          <a:sx n="88" d="100"/>
          <a:sy n="88" d="100"/>
        </p:scale>
        <p:origin x="46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87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047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644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976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699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019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53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774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672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063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0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47E85-4E35-4214-9666-FD4C1699C3FA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767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s://www.bbc.co.uk/iplayer/episode/b09kkt1k/the-highway-ra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hyperlink" Target="mailto:s.hiley@worthvalleyprimary.co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1122363"/>
            <a:ext cx="9831977" cy="2387600"/>
          </a:xfrm>
        </p:spPr>
        <p:txBody>
          <a:bodyPr>
            <a:normAutofit/>
          </a:bodyPr>
          <a:lstStyle/>
          <a:p>
            <a:r>
              <a:rPr lang="en-GB" sz="4800" u="sng" dirty="0" smtClean="0">
                <a:latin typeface="Letterjoin-Air Plus 8" panose="02000805000000020003" pitchFamily="50" charset="0"/>
              </a:rPr>
              <a:t>Tuesday </a:t>
            </a:r>
            <a:r>
              <a:rPr lang="en-GB" sz="4800" u="sng" dirty="0" smtClean="0">
                <a:latin typeface="Letterjoin-Air Plus 8" panose="02000805000000020003" pitchFamily="50" charset="0"/>
              </a:rPr>
              <a:t>26</a:t>
            </a:r>
            <a:r>
              <a:rPr lang="en-GB" sz="4800" u="sng" baseline="30000" dirty="0" smtClean="0">
                <a:latin typeface="Letterjoin-Air Plus 8" panose="02000805000000020003" pitchFamily="50" charset="0"/>
              </a:rPr>
              <a:t>th</a:t>
            </a:r>
            <a:r>
              <a:rPr lang="en-GB" sz="4800" u="sng" dirty="0" smtClean="0">
                <a:latin typeface="Letterjoin-Air Plus 8" panose="02000805000000020003" pitchFamily="50" charset="0"/>
              </a:rPr>
              <a:t> </a:t>
            </a:r>
            <a:r>
              <a:rPr lang="en-GB" sz="4800" u="sng" dirty="0" smtClean="0">
                <a:latin typeface="Letterjoin-Air Plus 8" panose="02000805000000020003" pitchFamily="50" charset="0"/>
              </a:rPr>
              <a:t>January 2021</a:t>
            </a:r>
            <a:endParaRPr lang="en-GB" sz="4800" u="sng" dirty="0">
              <a:latin typeface="Letterjoin-Air Plus 8" panose="02000805000000020003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dirty="0" smtClean="0">
                <a:latin typeface="Letterjoin-Air Plus 8" panose="02000805000000020003" pitchFamily="50" charset="0"/>
              </a:rPr>
              <a:t>PSHE Task</a:t>
            </a:r>
          </a:p>
          <a:p>
            <a:endParaRPr lang="en-GB" dirty="0">
              <a:latin typeface="Letterjoin-Air Plus 8" panose="02000805000000020003" pitchFamily="50" charset="0"/>
            </a:endParaRPr>
          </a:p>
          <a:p>
            <a:endParaRPr lang="en-GB" dirty="0" smtClean="0">
              <a:latin typeface="Letterjoin-Air Plus 8" panose="02000805000000020003" pitchFamily="50" charset="0"/>
            </a:endParaRPr>
          </a:p>
          <a:p>
            <a:endParaRPr lang="en-GB" dirty="0">
              <a:latin typeface="Letterjoin-Air Plus 8" panose="02000805000000020003" pitchFamily="50" charset="0"/>
            </a:endParaRPr>
          </a:p>
          <a:p>
            <a:endParaRPr lang="en-GB" dirty="0" smtClean="0">
              <a:latin typeface="Letterjoin-Air Plus 8" panose="02000805000000020003" pitchFamily="50" charset="0"/>
            </a:endParaRPr>
          </a:p>
          <a:p>
            <a:r>
              <a:rPr lang="en-GB" dirty="0" smtClean="0">
                <a:latin typeface="Letterjoin-Air Plus 8" panose="02000805000000020003" pitchFamily="50" charset="0"/>
                <a:hlinkClick r:id="rId4"/>
              </a:rPr>
              <a:t>https</a:t>
            </a:r>
            <a:r>
              <a:rPr lang="en-GB" dirty="0">
                <a:latin typeface="Letterjoin-Air Plus 8" panose="02000805000000020003" pitchFamily="50" charset="0"/>
                <a:hlinkClick r:id="rId4"/>
              </a:rPr>
              <a:t>://</a:t>
            </a:r>
            <a:r>
              <a:rPr lang="en-GB" dirty="0" smtClean="0">
                <a:latin typeface="Letterjoin-Air Plus 8" panose="02000805000000020003" pitchFamily="50" charset="0"/>
                <a:hlinkClick r:id="rId4"/>
              </a:rPr>
              <a:t>www.bbc.co.uk/iplayer/episode/b09kkt1k/the-highway-rat</a:t>
            </a:r>
            <a:endParaRPr lang="en-GB" dirty="0" smtClean="0">
              <a:latin typeface="Letterjoin-Air Plus 8" panose="02000805000000020003" pitchFamily="50" charset="0"/>
            </a:endParaRPr>
          </a:p>
          <a:p>
            <a:endParaRPr lang="en-GB" dirty="0" smtClean="0">
              <a:latin typeface="Letterjoin-Air Plus 8" panose="02000805000000020003" pitchFamily="50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4426" y="3602038"/>
            <a:ext cx="2509587" cy="220286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16142" y="650330"/>
            <a:ext cx="1890395" cy="189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7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1488332" y="1690688"/>
            <a:ext cx="9865468" cy="45719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Letterjoin-Air Plus 8" panose="02000805000000020003" pitchFamily="50" charset="0"/>
              </a:rPr>
              <a:t/>
            </a:r>
            <a:br>
              <a:rPr lang="en-GB" dirty="0" smtClean="0">
                <a:latin typeface="Letterjoin-Air Plus 8" panose="02000805000000020003" pitchFamily="50" charset="0"/>
              </a:rPr>
            </a:br>
            <a:r>
              <a:rPr lang="en-GB" dirty="0">
                <a:latin typeface="Letterjoin-Air Plus 8" panose="02000805000000020003" pitchFamily="50" charset="0"/>
              </a:rPr>
              <a:t/>
            </a:r>
            <a:br>
              <a:rPr lang="en-GB" dirty="0">
                <a:latin typeface="Letterjoin-Air Plus 8" panose="02000805000000020003" pitchFamily="50" charset="0"/>
              </a:rPr>
            </a:br>
            <a:r>
              <a:rPr lang="en-GB" dirty="0"/>
              <a:t/>
            </a:r>
            <a:br>
              <a:rPr lang="en-GB" dirty="0"/>
            </a:br>
            <a:endParaRPr lang="en-GB" u="sng" dirty="0">
              <a:latin typeface="Letterjoin-Air Plus 8" panose="020008050000000200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Rectangle 3"/>
          <p:cNvSpPr/>
          <p:nvPr/>
        </p:nvSpPr>
        <p:spPr>
          <a:xfrm>
            <a:off x="1001486" y="496389"/>
            <a:ext cx="94139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323232"/>
                </a:solidFill>
                <a:latin typeface="Letterjoin-Air Plus 8" panose="02000805000000020003" pitchFamily="50" charset="0"/>
              </a:rPr>
              <a:t>The Highway Rat was a baddie. The Highway Rat was a beast!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2341" y="2310303"/>
            <a:ext cx="2676525" cy="211455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5583007" y="1416603"/>
            <a:ext cx="6043748" cy="2891246"/>
          </a:xfrm>
          <a:prstGeom prst="wedgeEllipseCallout">
            <a:avLst>
              <a:gd name="adj1" fmla="val -76453"/>
              <a:gd name="adj2" fmla="val 24248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latin typeface="Letterjoin-Air Plus 8" panose="02000805000000020003" pitchFamily="50" charset="0"/>
              </a:rPr>
              <a:t>Give </a:t>
            </a:r>
            <a:r>
              <a:rPr lang="en-GB" dirty="0">
                <a:latin typeface="Letterjoin-Air Plus 8" panose="02000805000000020003" pitchFamily="50" charset="0"/>
              </a:rPr>
              <a:t>me your buns and your biscuits! Give me your chocolate éclairs! For I am the Rat of the </a:t>
            </a:r>
            <a:r>
              <a:rPr lang="en-GB" dirty="0" smtClean="0">
                <a:latin typeface="Letterjoin-Air Plus 8" panose="02000805000000020003" pitchFamily="50" charset="0"/>
              </a:rPr>
              <a:t>Highway</a:t>
            </a:r>
            <a:r>
              <a:rPr lang="en-GB" dirty="0">
                <a:latin typeface="Letterjoin-Air Plus 8" panose="02000805000000020003" pitchFamily="50" charset="0"/>
              </a:rPr>
              <a:t>, and the Rat Thief never shares</a:t>
            </a:r>
            <a:r>
              <a:rPr lang="en-GB" dirty="0" smtClean="0">
                <a:latin typeface="Letterjoin-Air Plus 8" panose="02000805000000020003" pitchFamily="50" charset="0"/>
              </a:rPr>
              <a:t>!</a:t>
            </a:r>
            <a:endParaRPr lang="en-GB" dirty="0">
              <a:solidFill>
                <a:srgbClr val="323232"/>
              </a:solidFill>
              <a:latin typeface="Letterjoin-Air Plus 8" panose="02000805000000020003" pitchFamily="50" charset="0"/>
            </a:endParaRPr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71085" y="3963526"/>
            <a:ext cx="2674765" cy="267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21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Letterjoin-Air Plus 8" panose="02000805000000020003" pitchFamily="50" charset="0"/>
              </a:rPr>
              <a:t>   </a:t>
            </a:r>
            <a:endParaRPr lang="en-GB" dirty="0">
              <a:latin typeface="Letterjoin-Air Plus 8" panose="020008050000000200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44731"/>
            <a:ext cx="10515600" cy="5332232"/>
          </a:xfrm>
        </p:spPr>
        <p:txBody>
          <a:bodyPr/>
          <a:lstStyle/>
          <a:p>
            <a:pPr marL="0" indent="0">
              <a:buNone/>
            </a:pPr>
            <a:endParaRPr lang="en-GB" dirty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endParaRPr lang="en-GB" dirty="0" smtClean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endParaRPr lang="en-GB" dirty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endParaRPr lang="en-GB" dirty="0" smtClean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endParaRPr lang="en-GB" dirty="0" smtClean="0">
              <a:latin typeface="Letterjoin-Air Plus 8" panose="02000805000000020003" pitchFamily="50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6686" y="409303"/>
            <a:ext cx="979714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 smtClean="0">
              <a:latin typeface="Letterjoin-Air Plus 8" panose="02000805000000020003" pitchFamily="50" charset="0"/>
            </a:endParaRPr>
          </a:p>
          <a:p>
            <a:r>
              <a:rPr lang="en-GB" dirty="0">
                <a:latin typeface="Letterjoin-Air Plus 8" panose="02000805000000020003" pitchFamily="50" charset="0"/>
              </a:rPr>
              <a:t>Can you write a little message for </a:t>
            </a:r>
            <a:r>
              <a:rPr lang="en-GB" dirty="0" smtClean="0">
                <a:latin typeface="Letterjoin-Air Plus 8" panose="02000805000000020003" pitchFamily="50" charset="0"/>
              </a:rPr>
              <a:t>The Highway Rat </a:t>
            </a:r>
            <a:r>
              <a:rPr lang="en-GB" dirty="0">
                <a:latin typeface="Letterjoin-Air Plus 8" panose="02000805000000020003" pitchFamily="50" charset="0"/>
              </a:rPr>
              <a:t>to help </a:t>
            </a:r>
            <a:r>
              <a:rPr lang="en-GB" dirty="0" smtClean="0">
                <a:latin typeface="Letterjoin-Air Plus 8" panose="02000805000000020003" pitchFamily="50" charset="0"/>
              </a:rPr>
              <a:t>turn </a:t>
            </a:r>
            <a:r>
              <a:rPr lang="en-GB" dirty="0">
                <a:latin typeface="Letterjoin-Air Plus 8" panose="02000805000000020003" pitchFamily="50" charset="0"/>
              </a:rPr>
              <a:t>him into a nice </a:t>
            </a:r>
            <a:r>
              <a:rPr lang="en-GB" dirty="0" smtClean="0">
                <a:latin typeface="Letterjoin-Air Plus 8" panose="02000805000000020003" pitchFamily="50" charset="0"/>
              </a:rPr>
              <a:t>rat?</a:t>
            </a:r>
            <a:endParaRPr lang="en-GB" dirty="0">
              <a:latin typeface="Letterjoin-Air Plus 8" panose="02000805000000020003" pitchFamily="50" charset="0"/>
            </a:endParaRPr>
          </a:p>
          <a:p>
            <a:endParaRPr lang="en-GB" dirty="0">
              <a:latin typeface="Letterjoin-Air Plus 8" panose="02000805000000020003" pitchFamily="50" charset="0"/>
            </a:endParaRPr>
          </a:p>
          <a:p>
            <a:endParaRPr lang="en-GB" dirty="0" smtClean="0">
              <a:latin typeface="Letterjoin-Air Plus 8" panose="02000805000000020003" pitchFamily="50" charset="0"/>
            </a:endParaRPr>
          </a:p>
          <a:p>
            <a:endParaRPr lang="en-GB" dirty="0">
              <a:latin typeface="Letterjoin-Air Plus 8" panose="02000805000000020003" pitchFamily="50" charset="0"/>
            </a:endParaRPr>
          </a:p>
          <a:p>
            <a:r>
              <a:rPr lang="en-GB" dirty="0" smtClean="0">
                <a:latin typeface="Letterjoin-Air Plus 8" panose="02000805000000020003" pitchFamily="50" charset="0"/>
              </a:rPr>
              <a:t>Can you teach the Highway Rat how to be kind and share?</a:t>
            </a:r>
          </a:p>
          <a:p>
            <a:endParaRPr lang="en-GB" dirty="0" smtClean="0">
              <a:latin typeface="Letterjoin-Air Plus 8" panose="02000805000000020003" pitchFamily="50" charset="0"/>
            </a:endParaRPr>
          </a:p>
          <a:p>
            <a:endParaRPr lang="en-GB" dirty="0">
              <a:latin typeface="Letterjoin-Air Plus 8" panose="02000805000000020003" pitchFamily="50" charset="0"/>
            </a:endParaRPr>
          </a:p>
          <a:p>
            <a:r>
              <a:rPr lang="en-GB" dirty="0" smtClean="0">
                <a:latin typeface="Letterjoin-Air Plus 8" panose="02000805000000020003" pitchFamily="50" charset="0"/>
              </a:rPr>
              <a:t>Can you tell him why it is nice to share our things? Why is it important to be kind?</a:t>
            </a:r>
          </a:p>
          <a:p>
            <a:endParaRPr lang="en-GB" dirty="0" smtClean="0">
              <a:latin typeface="Letterjoin-Air Plus 8" panose="02000805000000020003" pitchFamily="50" charset="0"/>
            </a:endParaRPr>
          </a:p>
          <a:p>
            <a:endParaRPr lang="en-GB" dirty="0">
              <a:latin typeface="Letterjoin-Air Plus 8" panose="02000805000000020003" pitchFamily="50" charset="0"/>
            </a:endParaRPr>
          </a:p>
          <a:p>
            <a:endParaRPr lang="en-GB" dirty="0">
              <a:latin typeface="Letterjoin-Air Plus 8" panose="02000805000000020003" pitchFamily="50" charset="0"/>
            </a:endParaRPr>
          </a:p>
          <a:p>
            <a:endParaRPr lang="en-GB" dirty="0">
              <a:latin typeface="Letterjoin-Air Plus 8" panose="02000805000000020003" pitchFamily="50" charset="0"/>
            </a:endParaRPr>
          </a:p>
          <a:p>
            <a:endParaRPr lang="en-GB" dirty="0" smtClean="0">
              <a:latin typeface="Letterjoin-Air Plus 8" panose="02000805000000020003" pitchFamily="50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7063" y="3602490"/>
            <a:ext cx="2898594" cy="2142227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05899" y="3421745"/>
            <a:ext cx="2945370" cy="294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14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8425" y="1028700"/>
            <a:ext cx="84772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Letterjoin-Air Plus 8" panose="02000805000000020003" pitchFamily="50" charset="0"/>
              </a:rPr>
              <a:t>Remember I love to see your work so please email pictures to me at:</a:t>
            </a:r>
          </a:p>
          <a:p>
            <a:endParaRPr lang="en-GB" sz="2400" dirty="0">
              <a:latin typeface="Letterjoin-Air Plus 8" panose="02000805000000020003" pitchFamily="50" charset="0"/>
            </a:endParaRPr>
          </a:p>
          <a:p>
            <a:r>
              <a:rPr lang="en-GB" sz="2400" dirty="0" smtClean="0">
                <a:latin typeface="Letterjoin-Air Plus 8" panose="02000805000000020003" pitchFamily="50" charset="0"/>
                <a:hlinkClick r:id="rId4"/>
              </a:rPr>
              <a:t>s.hiley@worthvalleyprimary.co.uk</a:t>
            </a:r>
            <a:endParaRPr lang="en-GB" sz="2400" dirty="0" smtClean="0">
              <a:latin typeface="Letterjoin-Air Plus 8" panose="02000805000000020003" pitchFamily="50" charset="0"/>
            </a:endParaRPr>
          </a:p>
          <a:p>
            <a:endParaRPr lang="en-GB" sz="2400" dirty="0" smtClean="0">
              <a:latin typeface="Letterjoin-Air Plus 8" panose="02000805000000020003" pitchFamily="50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934629" cy="93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39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1466</TotalTime>
  <Words>123</Words>
  <Application>Microsoft Office PowerPoint</Application>
  <PresentationFormat>Widescreen</PresentationFormat>
  <Paragraphs>29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Letterjoin-Air Plus 8</vt:lpstr>
      <vt:lpstr>Office Theme</vt:lpstr>
      <vt:lpstr>Tuesday 26th January 2021</vt:lpstr>
      <vt:lpstr>   </vt:lpstr>
      <vt:lpstr>   </vt:lpstr>
      <vt:lpstr>PowerPoint Presentation</vt:lpstr>
    </vt:vector>
  </TitlesOfParts>
  <Company>Worth Valley Primary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11th January 2021</dc:title>
  <dc:creator>s.hiley</dc:creator>
  <cp:lastModifiedBy>s.hiley</cp:lastModifiedBy>
  <cp:revision>37</cp:revision>
  <dcterms:created xsi:type="dcterms:W3CDTF">2021-01-10T15:35:41Z</dcterms:created>
  <dcterms:modified xsi:type="dcterms:W3CDTF">2021-01-25T13:03:01Z</dcterms:modified>
</cp:coreProperties>
</file>