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87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04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64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97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699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01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53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77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67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06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47E85-4E35-4214-9666-FD4C1699C3F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47E85-4E35-4214-9666-FD4C1699C3FA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16934-E64C-467B-A946-53CB97ED9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76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.milner@worthvalleyprimary.co.uk" TargetMode="External"/><Relationship Id="rId2" Type="http://schemas.openxmlformats.org/officeDocument/2006/relationships/hyperlink" Target="mailto:lara.crawford@worthvalleyprimary.co.uk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831977" cy="23876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latin typeface="Letterjoin-Air Plus 8" panose="02000805000000020003" pitchFamily="50" charset="0"/>
              </a:rPr>
              <a:t>Tuesday 19</a:t>
            </a:r>
            <a:r>
              <a:rPr lang="en-GB" sz="5400" baseline="30000" dirty="0" smtClean="0">
                <a:latin typeface="Letterjoin-Air Plus 8" panose="02000805000000020003" pitchFamily="50" charset="0"/>
              </a:rPr>
              <a:t>th</a:t>
            </a:r>
            <a:r>
              <a:rPr lang="en-GB" sz="5400" dirty="0" smtClean="0">
                <a:latin typeface="Letterjoin-Air Plus 8" panose="02000805000000020003" pitchFamily="50" charset="0"/>
              </a:rPr>
              <a:t> January 2021</a:t>
            </a:r>
            <a:endParaRPr lang="en-GB" sz="5400" dirty="0">
              <a:latin typeface="Letterjoin-Air Plus 8" panose="02000805000000020003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Letterjoin-Air Plus 8" panose="02000805000000020003" pitchFamily="50" charset="0"/>
              </a:rPr>
              <a:t>PSHE Tasks </a:t>
            </a:r>
            <a:endParaRPr lang="en-GB" dirty="0">
              <a:latin typeface="Letterjoin-Air Plus 8" panose="02000805000000020003" pitchFamily="50" charset="0"/>
            </a:endParaRPr>
          </a:p>
        </p:txBody>
      </p:sp>
      <p:pic>
        <p:nvPicPr>
          <p:cNvPr id="4" name="Picture 2" descr="Room on the Broom Christmas film praised for staying true to the book |  Julia Donaldson | The Guard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83" y="4122420"/>
            <a:ext cx="2613297" cy="156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7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1488332" y="1690688"/>
            <a:ext cx="9865468" cy="45719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/>
            </a:r>
            <a:br>
              <a:rPr lang="en-GB" dirty="0" smtClean="0">
                <a:latin typeface="Letterjoin-Air Plus 8" panose="02000805000000020003" pitchFamily="50" charset="0"/>
              </a:rPr>
            </a:br>
            <a:r>
              <a:rPr lang="en-GB" dirty="0">
                <a:latin typeface="Letterjoin-Air Plus 8" panose="02000805000000020003" pitchFamily="50" charset="0"/>
              </a:rPr>
              <a:t/>
            </a:r>
            <a:br>
              <a:rPr lang="en-GB" dirty="0">
                <a:latin typeface="Letterjoin-Air Plus 8" panose="02000805000000020003" pitchFamily="50" charset="0"/>
              </a:rPr>
            </a:br>
            <a:r>
              <a:rPr lang="en-GB" dirty="0"/>
              <a:t/>
            </a:r>
            <a:br>
              <a:rPr lang="en-GB" dirty="0"/>
            </a:br>
            <a:endParaRPr lang="en-GB" u="sng" dirty="0">
              <a:latin typeface="Letterjoin-Air Plus 8" panose="020008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1776548" y="2636410"/>
            <a:ext cx="863890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323232"/>
                </a:solidFill>
                <a:latin typeface="Letterjoin-Air Plus 8" panose="02000805000000020003" pitchFamily="50" charset="0"/>
              </a:rPr>
              <a:t>The witch is </a:t>
            </a:r>
            <a:r>
              <a:rPr lang="en-GB" sz="2400" dirty="0" smtClean="0">
                <a:solidFill>
                  <a:srgbClr val="323232"/>
                </a:solidFill>
                <a:latin typeface="Letterjoin-Air Plus 8" panose="02000805000000020003" pitchFamily="50" charset="0"/>
              </a:rPr>
              <a:t>so grateful </a:t>
            </a:r>
            <a:r>
              <a:rPr lang="en-GB" sz="2400" dirty="0">
                <a:solidFill>
                  <a:srgbClr val="323232"/>
                </a:solidFill>
                <a:latin typeface="Letterjoin-Air Plus 8" panose="02000805000000020003" pitchFamily="50" charset="0"/>
              </a:rPr>
              <a:t>to the animals for saving her life. Think of </a:t>
            </a:r>
            <a:r>
              <a:rPr lang="en-GB" sz="2400" dirty="0" smtClean="0">
                <a:solidFill>
                  <a:srgbClr val="323232"/>
                </a:solidFill>
                <a:latin typeface="Letterjoin-Air Plus 8" panose="02000805000000020003" pitchFamily="50" charset="0"/>
              </a:rPr>
              <a:t>things or people </a:t>
            </a:r>
            <a:r>
              <a:rPr lang="en-GB" sz="2400" dirty="0">
                <a:solidFill>
                  <a:srgbClr val="323232"/>
                </a:solidFill>
                <a:latin typeface="Letterjoin-Air Plus 8" panose="02000805000000020003" pitchFamily="50" charset="0"/>
              </a:rPr>
              <a:t>that you are grateful </a:t>
            </a:r>
            <a:r>
              <a:rPr lang="en-GB" sz="2400" dirty="0" smtClean="0">
                <a:solidFill>
                  <a:srgbClr val="323232"/>
                </a:solidFill>
                <a:latin typeface="Letterjoin-Air Plus 8" panose="02000805000000020003" pitchFamily="50" charset="0"/>
              </a:rPr>
              <a:t>for.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 b="0" i="0" dirty="0" smtClean="0">
              <a:solidFill>
                <a:srgbClr val="323232"/>
              </a:solidFill>
              <a:effectLst/>
              <a:latin typeface="Letterjoin-Air Plus 8" panose="02000805000000020003" pitchFamily="50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323232"/>
              </a:solidFill>
              <a:latin typeface="Letterjoin-Air Plus 8" panose="02000805000000020003" pitchFamily="50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0" i="0" dirty="0" smtClean="0">
                <a:solidFill>
                  <a:srgbClr val="323232"/>
                </a:solidFill>
                <a:effectLst/>
                <a:latin typeface="Letterjoin-Air Plus 8" panose="02000805000000020003" pitchFamily="50" charset="0"/>
              </a:rPr>
              <a:t>Can you make a thank you card or picture to someone special to say thank you?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400" b="0" i="0" dirty="0" smtClean="0">
              <a:solidFill>
                <a:srgbClr val="323232"/>
              </a:solidFill>
              <a:effectLst/>
              <a:latin typeface="Letterjoin-Air Plus 8" panose="02000805000000020003" pitchFamily="50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323232"/>
                </a:solidFill>
                <a:latin typeface="Letterjoin-Air Plus 8" panose="02000805000000020003" pitchFamily="50" charset="0"/>
              </a:rPr>
              <a:t>(See examples on the next slide)</a:t>
            </a:r>
            <a:endParaRPr lang="en-GB" sz="2400" b="0" i="0" dirty="0">
              <a:solidFill>
                <a:srgbClr val="323232"/>
              </a:solidFill>
              <a:effectLst/>
              <a:latin typeface="Letterjoin-Air Plus 8" panose="02000805000000020003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504" y="282409"/>
            <a:ext cx="3073193" cy="227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1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>   </a:t>
            </a:r>
            <a:endParaRPr lang="en-GB" dirty="0">
              <a:latin typeface="Letterjoin-Air Plus 8" panose="0200080500000002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4731"/>
            <a:ext cx="10515600" cy="5332232"/>
          </a:xfrm>
        </p:spPr>
        <p:txBody>
          <a:bodyPr/>
          <a:lstStyle/>
          <a:p>
            <a:pPr marL="0" indent="0">
              <a:buNone/>
            </a:pPr>
            <a:endParaRPr lang="en-GB" dirty="0">
              <a:latin typeface="Letterjoin-Air Plus 8" panose="02000805000000020003" pitchFamily="50" charset="0"/>
            </a:endParaRPr>
          </a:p>
          <a:p>
            <a:pPr marL="0" indent="0">
              <a:buNone/>
            </a:pPr>
            <a:endParaRPr lang="en-GB" dirty="0" smtClean="0">
              <a:latin typeface="Letterjoin-Air Plus 8" panose="02000805000000020003" pitchFamily="50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32709" y="844730"/>
            <a:ext cx="89611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Letterjoin-Air Plus 8" panose="02000805000000020003" pitchFamily="50" charset="0"/>
              </a:rPr>
              <a:t>Here are some ideas of people you might like to thank:</a:t>
            </a:r>
          </a:p>
          <a:p>
            <a:endParaRPr lang="en-GB" dirty="0">
              <a:latin typeface="Letterjoin-Air Plus 8" panose="02000805000000020003" pitchFamily="50" charset="0"/>
            </a:endParaRP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r>
              <a:rPr lang="en-GB" dirty="0" smtClean="0">
                <a:latin typeface="Letterjoin-Air Plus 8" panose="02000805000000020003" pitchFamily="50" charset="0"/>
              </a:rPr>
              <a:t>I </a:t>
            </a:r>
            <a:r>
              <a:rPr lang="en-GB" dirty="0">
                <a:latin typeface="Letterjoin-Air Plus 8" panose="02000805000000020003" pitchFamily="50" charset="0"/>
              </a:rPr>
              <a:t>want to say thank you to my grown ups for caring for me.</a:t>
            </a:r>
          </a:p>
          <a:p>
            <a:endParaRPr lang="en-GB" dirty="0" smtClean="0">
              <a:latin typeface="Letterjoin-Air Plus 8" panose="02000805000000020003" pitchFamily="50" charset="0"/>
            </a:endParaRPr>
          </a:p>
          <a:p>
            <a:endParaRPr lang="en-GB" dirty="0">
              <a:latin typeface="Letterjoin-Air Plus 8" panose="02000805000000020003" pitchFamily="50" charset="0"/>
            </a:endParaRPr>
          </a:p>
          <a:p>
            <a:r>
              <a:rPr lang="en-GB" dirty="0">
                <a:latin typeface="Letterjoin-Air Plus 8" panose="02000805000000020003" pitchFamily="50" charset="0"/>
              </a:rPr>
              <a:t>I want to say thank you to my friends for playing fun games with me.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105" y="3735628"/>
            <a:ext cx="3142570" cy="24413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656" y="3327473"/>
            <a:ext cx="3400602" cy="295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4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8425" y="1028700"/>
            <a:ext cx="84772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etterjoin-Air Plus 8" panose="02000805000000020003" pitchFamily="50" charset="0"/>
              </a:rPr>
              <a:t>Remember </a:t>
            </a:r>
            <a:r>
              <a:rPr lang="en-GB" sz="2400" dirty="0" smtClean="0">
                <a:latin typeface="Letterjoin-Air Plus 8" panose="02000805000000020003" pitchFamily="50" charset="0"/>
              </a:rPr>
              <a:t>we </a:t>
            </a:r>
            <a:r>
              <a:rPr lang="en-GB" sz="2400" dirty="0" smtClean="0">
                <a:latin typeface="Letterjoin-Air Plus 8" panose="02000805000000020003" pitchFamily="50" charset="0"/>
              </a:rPr>
              <a:t>love </a:t>
            </a:r>
            <a:r>
              <a:rPr lang="en-GB" sz="2400" dirty="0" smtClean="0">
                <a:latin typeface="Letterjoin-Air Plus 8" panose="02000805000000020003" pitchFamily="50" charset="0"/>
              </a:rPr>
              <a:t>to see your work so please email pictures to </a:t>
            </a:r>
            <a:r>
              <a:rPr lang="en-GB" sz="2400" dirty="0" smtClean="0">
                <a:latin typeface="Letterjoin-Air Plus 8" panose="02000805000000020003" pitchFamily="50" charset="0"/>
              </a:rPr>
              <a:t>us </a:t>
            </a:r>
            <a:r>
              <a:rPr lang="en-GB" sz="2400" dirty="0" smtClean="0">
                <a:latin typeface="Letterjoin-Air Plus 8" panose="02000805000000020003" pitchFamily="50" charset="0"/>
              </a:rPr>
              <a:t>at</a:t>
            </a:r>
            <a:r>
              <a:rPr lang="en-GB" sz="2400" dirty="0" smtClean="0">
                <a:latin typeface="Letterjoin-Air Plus 8" panose="02000805000000020003" pitchFamily="50" charset="0"/>
              </a:rPr>
              <a:t>:</a:t>
            </a:r>
          </a:p>
          <a:p>
            <a:endParaRPr lang="en-GB" sz="2400" dirty="0" smtClean="0">
              <a:latin typeface="Letterjoin-Air Plus 8" panose="02000805000000020003" pitchFamily="50" charset="0"/>
            </a:endParaRPr>
          </a:p>
          <a:p>
            <a:pPr lvl="0"/>
            <a:r>
              <a:rPr lang="en-US" altLang="en-US" sz="2400" dirty="0">
                <a:solidFill>
                  <a:srgbClr val="5F5F5F"/>
                </a:solidFill>
                <a:latin typeface="Letter-join Plus 8" panose="02000505000000020003" pitchFamily="50" charset="0"/>
                <a:hlinkClick r:id="rId2"/>
              </a:rPr>
              <a:t>lara.crawford@worthvalleyprimary.co.uk</a:t>
            </a:r>
            <a:endParaRPr lang="en-US" altLang="en-US" sz="2400" dirty="0">
              <a:latin typeface="Letter-join Plus 8" panose="02000505000000020003" pitchFamily="50" charset="0"/>
            </a:endParaRPr>
          </a:p>
          <a:p>
            <a:pPr lvl="0"/>
            <a:endParaRPr lang="en-US" altLang="en-US" sz="2400" dirty="0">
              <a:latin typeface="Letter-join Plus 8" panose="02000505000000020003" pitchFamily="50" charset="0"/>
            </a:endParaRPr>
          </a:p>
          <a:p>
            <a:pPr lvl="0"/>
            <a:r>
              <a:rPr lang="en-US" altLang="en-US" sz="2400" dirty="0">
                <a:solidFill>
                  <a:srgbClr val="5F5F5F"/>
                </a:solidFill>
                <a:latin typeface="Letter-join Plus 8" panose="02000505000000020003" pitchFamily="50" charset="0"/>
                <a:hlinkClick r:id="rId3"/>
              </a:rPr>
              <a:t>steph.milner@worthvalleyprimary.co.uk</a:t>
            </a:r>
            <a:endParaRPr lang="en-US" altLang="en-US" sz="2400" dirty="0">
              <a:solidFill>
                <a:srgbClr val="5F5F5F"/>
              </a:solidFill>
              <a:latin typeface="Letter-join Plus 8" panose="02000505000000020003" pitchFamily="50" charset="0"/>
            </a:endParaRPr>
          </a:p>
          <a:p>
            <a:endParaRPr lang="en-GB" sz="2400" dirty="0">
              <a:latin typeface="Letterjoin-Air Plus 8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39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116</Words>
  <Application>Microsoft Office PowerPoint</Application>
  <PresentationFormat>Widescreen</PresentationFormat>
  <Paragraphs>23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Letter-join Plus 8</vt:lpstr>
      <vt:lpstr>Letterjoin-Air Plus 8</vt:lpstr>
      <vt:lpstr>Office Theme</vt:lpstr>
      <vt:lpstr>Tuesday 19th January 2021</vt:lpstr>
      <vt:lpstr>   </vt:lpstr>
      <vt:lpstr>   </vt:lpstr>
      <vt:lpstr>PowerPoint Presentation</vt:lpstr>
    </vt:vector>
  </TitlesOfParts>
  <Company>Worth Valley Primary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11th January 2021</dc:title>
  <dc:creator>s.hiley</dc:creator>
  <cp:lastModifiedBy>Lara Crawford</cp:lastModifiedBy>
  <cp:revision>32</cp:revision>
  <dcterms:created xsi:type="dcterms:W3CDTF">2021-01-10T15:35:41Z</dcterms:created>
  <dcterms:modified xsi:type="dcterms:W3CDTF">2021-01-18T15:11:12Z</dcterms:modified>
</cp:coreProperties>
</file>