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3" r:id="rId6"/>
    <p:sldId id="270" r:id="rId7"/>
    <p:sldId id="271" r:id="rId8"/>
    <p:sldId id="272" r:id="rId9"/>
    <p:sldId id="269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73F4-368C-45E3-A745-AC69945FD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7C234-4641-4639-AA9B-03BF46541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E5459-6CC8-4830-801C-C234CE7C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32AEE-27A0-4726-8E4C-3D661B20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4FBD9-1D72-4D8D-8ACC-A7EA85D0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0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4316-82E2-4898-85E8-9816A1B6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44C5C-A6A7-4F23-93DF-ADEB5FF8C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E2DA1-F11C-4B29-823A-10CFAA28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A3E4-0FD5-4895-B34E-8C50F609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2E175-8E19-4273-BA20-66B405A3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0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F465C-F5FC-4CA2-8DD9-3E921801D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DC04C-D157-4AB9-BE67-7ABF6150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E38F6-BA4D-4CB3-B8DD-0C5A6ACC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81106-A5E1-4A91-B92A-092A013F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80FB-7870-41CA-ABE1-ECEBD59D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8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0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22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03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92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222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50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01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9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AD2E-057F-4F01-831C-172551EC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FFD9A-7464-489E-B067-9692F965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B3421-7159-458B-8395-3F084C06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76CE-1FD9-4244-BA20-D951D7DA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27B5-AF54-4F3E-A409-3CCFE83D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98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945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78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1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AD75-2B7F-4D44-A99D-DA9B7FB5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36BDF-27FC-48DC-9978-28F51BCCA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ED8B0-2290-473D-B83A-68A984AC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E2012-6C0E-4764-AC0D-83669F88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EBE-1AA0-49CD-9E87-5DCF6F66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2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0AA-2D06-49DE-8202-03414B9F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47BE-8B6B-4EF6-9F84-9954729D7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03BC4-CB1C-4F0E-B8B4-08C6E3DE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4D78D-427C-4D60-BAC5-7A07D61E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92F47-4340-464C-87D2-D49D7C31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46366-AA61-4F72-A764-E7DA6045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1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01F6-1450-4443-B002-DD9EAFD7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D1DE3-CD8C-4231-8054-961AA0CF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3A002-C906-4AC7-881C-1819F39D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5DCB7-C212-407C-AC04-6E5842D25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CB8F4-D07C-4ADF-86BB-DEC5494A7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52BEF-1801-4F4B-8FED-488B3C9A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0B4722-6936-4429-8C2E-9AA45C60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C4A81-85A3-4BA8-B627-2FA7F630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2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6029-5FBC-40F5-ADB5-2554CC12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DA139-A5D7-484D-88DC-26F35042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47CC5-54C1-4491-AE04-5576DAE0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3D761-CCA8-46A9-B70B-D4FE363F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C530F-CF96-4AC8-808D-6A84D6C7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465E0-13DE-431D-A0D4-8EA8CA20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82C4-6C67-45D4-B33E-508DA1AD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0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1306-8A6C-4549-8BEF-FAE67A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9AE0-6060-4F70-9D19-4468EC00F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8956E-3F73-4D46-B95C-D0750BC84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2224F-BFD3-4A7A-8A4A-5125CE7B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0377F-7748-45D2-9FE4-95C092C8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E6FD7-83FD-4890-9D6C-ADEAFD31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7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5DB7-BB8F-4559-A32D-B70C8236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F0682-A0D7-4022-AD0F-1521A1390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2D0DB-9A63-4145-AF17-6923B96BF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A2676-6E2F-4194-BC97-CA2D6540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E3F8D-6376-4332-9468-2CD88C34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E92CE-5CF7-42F5-8FF9-998A3F79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4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0AE4D-C81A-4BD9-8573-DDBD2275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000C1-DF04-4C8C-A660-086D637A7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64CD5-0FE9-4D3E-BDB8-55A3B50E0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84EFB-B54D-4FF3-9F1D-F389FE43A3C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BF7F-4373-4B7F-98C0-0C7C1999C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43016-FED2-450D-8B29-DDE89B051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E2FF-965E-4453-B1D7-80AC8EC0B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6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C3E7-EF7F-4296-A8A3-50CC8B74A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PSHE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00C62-E3F5-4E5D-AFEC-4F61E1FE7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18.01.21</a:t>
            </a:r>
          </a:p>
        </p:txBody>
      </p:sp>
    </p:spTree>
    <p:extLst>
      <p:ext uri="{BB962C8B-B14F-4D97-AF65-F5344CB8AC3E}">
        <p14:creationId xmlns:p14="http://schemas.microsoft.com/office/powerpoint/2010/main" val="167747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1385686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DE1E5A"/>
                </a:solidFill>
              </a:rPr>
              <a:t>Marjaryasana</a:t>
            </a:r>
            <a:r>
              <a:rPr lang="en-GB" b="1" dirty="0">
                <a:solidFill>
                  <a:srgbClr val="DE1E5A"/>
                </a:solidFill>
              </a:rPr>
              <a:t> </a:t>
            </a:r>
            <a:r>
              <a:rPr lang="en-GB" b="1" dirty="0" err="1">
                <a:solidFill>
                  <a:srgbClr val="DE1E5A"/>
                </a:solidFill>
              </a:rPr>
              <a:t>Bitilasana</a:t>
            </a:r>
            <a:endParaRPr lang="en-GB" b="1" dirty="0">
              <a:solidFill>
                <a:srgbClr val="DE1E5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Cat Cow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torso and neck, gently massages spine and internal organs.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846832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by kneeling on hands and knees. Make sure hands are below your shoulders and your knees below your hips.</a:t>
            </a:r>
          </a:p>
          <a:p>
            <a:endParaRPr lang="en-GB" sz="1600" dirty="0"/>
          </a:p>
          <a:p>
            <a:r>
              <a:rPr lang="en-GB" sz="1600" dirty="0"/>
              <a:t>Inhale and look up to the ceiling, allow your belly to sink toward the floor.</a:t>
            </a:r>
          </a:p>
          <a:p>
            <a:endParaRPr lang="en-GB" sz="1600" dirty="0"/>
          </a:p>
          <a:p>
            <a:r>
              <a:rPr lang="en-GB" sz="1600" dirty="0"/>
              <a:t>Exhale and round your back towards the ceiling and look at your belly.</a:t>
            </a:r>
          </a:p>
          <a:p>
            <a:endParaRPr lang="en-GB" sz="1600" dirty="0"/>
          </a:p>
          <a:p>
            <a:r>
              <a:rPr lang="en-GB" sz="1600" dirty="0"/>
              <a:t>Repeat.</a:t>
            </a:r>
          </a:p>
        </p:txBody>
      </p:sp>
      <p:sp>
        <p:nvSpPr>
          <p:cNvPr id="4" name="Oval 3"/>
          <p:cNvSpPr/>
          <p:nvPr/>
        </p:nvSpPr>
        <p:spPr>
          <a:xfrm>
            <a:off x="5552303" y="3216493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52303" y="4199071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552303" y="4932322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552303" y="5543239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3"/>
          <a:stretch/>
        </p:blipFill>
        <p:spPr>
          <a:xfrm>
            <a:off x="2557848" y="1952912"/>
            <a:ext cx="2640228" cy="187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r="-4281"/>
          <a:stretch/>
        </p:blipFill>
        <p:spPr>
          <a:xfrm>
            <a:off x="2557848" y="4067706"/>
            <a:ext cx="2640228" cy="1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1385686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Simhasana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Lion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hips, thighs and ankles; calms the mind,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846833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knees, then sit back onto your heels.</a:t>
            </a:r>
          </a:p>
          <a:p>
            <a:endParaRPr lang="en-GB" sz="1600" dirty="0"/>
          </a:p>
          <a:p>
            <a:r>
              <a:rPr lang="en-GB" sz="1600" dirty="0"/>
              <a:t>Spread your fingers out and press your palms onto your knees.</a:t>
            </a:r>
          </a:p>
          <a:p>
            <a:endParaRPr lang="en-GB" sz="1600" dirty="0"/>
          </a:p>
          <a:p>
            <a:r>
              <a:rPr lang="en-GB" sz="1600" dirty="0"/>
              <a:t>Take a deep breath in through your nose.</a:t>
            </a:r>
          </a:p>
          <a:p>
            <a:endParaRPr lang="en-GB" sz="1600" dirty="0"/>
          </a:p>
          <a:p>
            <a:r>
              <a:rPr lang="en-GB" sz="1600" dirty="0"/>
              <a:t>Open your mouth, stretch out your tongue, open your eyes wide and let your breath out through your mouth.</a:t>
            </a:r>
          </a:p>
          <a:p>
            <a:endParaRPr lang="en-GB" sz="1600" dirty="0"/>
          </a:p>
          <a:p>
            <a:r>
              <a:rPr lang="en-GB" sz="1600" dirty="0"/>
              <a:t>Repeat a few times.</a:t>
            </a:r>
          </a:p>
        </p:txBody>
      </p:sp>
      <p:sp>
        <p:nvSpPr>
          <p:cNvPr id="4" name="Oval 3"/>
          <p:cNvSpPr/>
          <p:nvPr/>
        </p:nvSpPr>
        <p:spPr>
          <a:xfrm>
            <a:off x="5552303" y="2974790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52303" y="3686978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552303" y="4322265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552303" y="5035782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552303" y="5774013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49" y="2222095"/>
            <a:ext cx="2439946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1385686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409335"/>
                </a:solidFill>
              </a:rPr>
              <a:t>Baddha</a:t>
            </a:r>
            <a:r>
              <a:rPr lang="en-GB" b="1" dirty="0">
                <a:solidFill>
                  <a:srgbClr val="409335"/>
                </a:solidFill>
              </a:rPr>
              <a:t> </a:t>
            </a:r>
            <a:r>
              <a:rPr lang="en-GB" b="1" dirty="0" err="1">
                <a:solidFill>
                  <a:srgbClr val="409335"/>
                </a:solidFill>
              </a:rPr>
              <a:t>Konasana</a:t>
            </a:r>
            <a:endParaRPr lang="en-GB" b="1" dirty="0">
              <a:solidFill>
                <a:srgbClr val="4093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rgbClr val="40933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Butterfly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body and mind, helps relieve stress, headaches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846832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sitting with the soles of your feet together.</a:t>
            </a:r>
          </a:p>
          <a:p>
            <a:endParaRPr lang="en-GB" sz="1600" dirty="0"/>
          </a:p>
          <a:p>
            <a:r>
              <a:rPr lang="en-GB" sz="1600" dirty="0"/>
              <a:t>Wrap your hands around your feet, keep your back straight.</a:t>
            </a:r>
          </a:p>
          <a:p>
            <a:endParaRPr lang="en-GB" sz="1600" dirty="0"/>
          </a:p>
          <a:p>
            <a:r>
              <a:rPr lang="en-GB" sz="1600" dirty="0"/>
              <a:t>Gently bounce your knees to flap your butterfly wings.</a:t>
            </a:r>
          </a:p>
        </p:txBody>
      </p:sp>
      <p:sp>
        <p:nvSpPr>
          <p:cNvPr id="4" name="Oval 3"/>
          <p:cNvSpPr/>
          <p:nvPr/>
        </p:nvSpPr>
        <p:spPr>
          <a:xfrm>
            <a:off x="5552303" y="296655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52303" y="3703454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552303" y="441564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65" y="2846832"/>
            <a:ext cx="3192298" cy="31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1385686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Ardha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Bhekasana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Frog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808091"/>
            <a:ext cx="3816350" cy="637849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Tones legs and increases hamstring flexibility.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846833"/>
            <a:ext cx="3816350" cy="2607619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Squat on the floor, balancing on your toes, knees spread wide, hands on the floor or out in front of you. Wherever makes you feel most balanced.</a:t>
            </a:r>
          </a:p>
          <a:p>
            <a:endParaRPr lang="en-GB" sz="1600" dirty="0"/>
          </a:p>
          <a:p>
            <a:r>
              <a:rPr lang="en-GB" sz="1600" dirty="0"/>
              <a:t>Look up and inhale. As you exhale, straighten your legs so you are in a standing position, lower your head towards your knees.</a:t>
            </a:r>
          </a:p>
          <a:p>
            <a:endParaRPr lang="en-GB" sz="1600" dirty="0"/>
          </a:p>
          <a:p>
            <a:r>
              <a:rPr lang="en-GB" sz="1600" dirty="0"/>
              <a:t>Return to the first position, then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5552303" y="323129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52303" y="4421576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552303" y="528054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81" y="2036550"/>
            <a:ext cx="2950832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1385686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E5A3D"/>
                </a:solidFill>
              </a:rPr>
              <a:t>Ardha</a:t>
            </a:r>
            <a:r>
              <a:rPr lang="en-GB" b="1" dirty="0">
                <a:solidFill>
                  <a:srgbClr val="1E5A3D"/>
                </a:solidFill>
              </a:rPr>
              <a:t> </a:t>
            </a:r>
            <a:r>
              <a:rPr lang="en-GB" b="1" dirty="0" err="1">
                <a:solidFill>
                  <a:srgbClr val="1E5A3D"/>
                </a:solidFill>
              </a:rPr>
              <a:t>Bhekasana</a:t>
            </a:r>
            <a:endParaRPr lang="en-GB" b="1" dirty="0">
              <a:solidFill>
                <a:srgbClr val="1E5A3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rgbClr val="1E5A3D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Happy Baby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Gently stretches inner groin and spine, calms the mind and helps relieve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3127665"/>
            <a:ext cx="3816350" cy="1622734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Lie down on your back.</a:t>
            </a:r>
          </a:p>
          <a:p>
            <a:endParaRPr lang="en-GB" sz="1600" dirty="0"/>
          </a:p>
          <a:p>
            <a:r>
              <a:rPr lang="en-GB" sz="1600" dirty="0"/>
              <a:t>Exhale, bend your knees into your belly and hold onto your feet.</a:t>
            </a:r>
          </a:p>
          <a:p>
            <a:endParaRPr lang="en-GB" sz="1600" dirty="0"/>
          </a:p>
          <a:p>
            <a:r>
              <a:rPr lang="en-GB" sz="1600" dirty="0"/>
              <a:t>Allow your body to gently rock side to side.</a:t>
            </a:r>
          </a:p>
        </p:txBody>
      </p:sp>
      <p:sp>
        <p:nvSpPr>
          <p:cNvPr id="4" name="Oval 3"/>
          <p:cNvSpPr/>
          <p:nvPr/>
        </p:nvSpPr>
        <p:spPr>
          <a:xfrm>
            <a:off x="5552303" y="314890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52303" y="3751258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552303" y="448971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1" y="2767915"/>
            <a:ext cx="3085959" cy="2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35D5-D74F-4407-AC93-0F47D7DA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3F5AF-157B-4C86-ABB5-6E47DFF5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500" dirty="0">
                <a:latin typeface="Letter-join Plus 8" panose="02000505000000020003" pitchFamily="50" charset="0"/>
              </a:rPr>
              <a:t>On </a:t>
            </a:r>
            <a:r>
              <a:rPr lang="en-GB" sz="3500" dirty="0" err="1">
                <a:latin typeface="Letter-join Plus 8" panose="02000505000000020003" pitchFamily="50" charset="0"/>
              </a:rPr>
              <a:t>Purplemash</a:t>
            </a:r>
            <a:r>
              <a:rPr lang="en-GB" sz="3500" dirty="0">
                <a:latin typeface="Letter-join Plus 8" panose="02000505000000020003" pitchFamily="50" charset="0"/>
              </a:rPr>
              <a:t> I have uploaded an activity to reflect what we are good at. I have added text boxes so you can type straight onto the document. Save the document and then upload it back to </a:t>
            </a:r>
            <a:r>
              <a:rPr lang="en-GB" sz="3500" dirty="0" err="1">
                <a:latin typeface="Letter-join Plus 8" panose="02000505000000020003" pitchFamily="50" charset="0"/>
              </a:rPr>
              <a:t>Purplemash</a:t>
            </a:r>
            <a:r>
              <a:rPr lang="en-GB" sz="3500" dirty="0">
                <a:latin typeface="Letter-join Plus 8" panose="02000505000000020003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55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A016-248A-492E-88F8-85DBE347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Yoga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A25B-D805-43D1-AB32-C53D43AC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As part of our mental wellbeing PSHE I would like you to have a go at some of the yoga steps in the next few slides.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If you’d like to take some photos of you doing it then you can always send them to me via email</a:t>
            </a:r>
          </a:p>
        </p:txBody>
      </p:sp>
    </p:spTree>
    <p:extLst>
      <p:ext uri="{BB962C8B-B14F-4D97-AF65-F5344CB8AC3E}">
        <p14:creationId xmlns:p14="http://schemas.microsoft.com/office/powerpoint/2010/main" val="315438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1385686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EE6832"/>
                </a:solidFill>
              </a:rPr>
              <a:t>Tadasana</a:t>
            </a:r>
            <a:endParaRPr lang="en-GB" b="1" dirty="0">
              <a:solidFill>
                <a:srgbClr val="EE68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rgbClr val="EE6832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Mountain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Improves posture, strengthens core muscles and legs.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tall with your weight balanced evenly on your feet.</a:t>
            </a:r>
          </a:p>
          <a:p>
            <a:endParaRPr lang="en-GB" sz="1600" dirty="0"/>
          </a:p>
          <a:p>
            <a:r>
              <a:rPr lang="en-GB" sz="1600" dirty="0"/>
              <a:t>Firm your thigh muscles and pull in your tummy.</a:t>
            </a:r>
          </a:p>
          <a:p>
            <a:endParaRPr lang="en-GB" sz="1600" dirty="0"/>
          </a:p>
          <a:p>
            <a:r>
              <a:rPr lang="en-GB" sz="1600" dirty="0"/>
              <a:t>Press your shoulders back and hang your arms beside your torso.</a:t>
            </a:r>
          </a:p>
          <a:p>
            <a:endParaRPr lang="en-GB" sz="1600" dirty="0"/>
          </a:p>
          <a:p>
            <a:r>
              <a:rPr lang="en-GB" sz="1600" dirty="0"/>
              <a:t>Breathe deeply and hold as long as needed (at least two breaths).</a:t>
            </a:r>
          </a:p>
        </p:txBody>
      </p:sp>
      <p:sp>
        <p:nvSpPr>
          <p:cNvPr id="4" name="Oval 3"/>
          <p:cNvSpPr/>
          <p:nvPr/>
        </p:nvSpPr>
        <p:spPr>
          <a:xfrm>
            <a:off x="5552303" y="2899719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52303" y="3626060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552303" y="4352401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552303" y="5078742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58" y="1827720"/>
            <a:ext cx="1274400" cy="42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1385686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FFC000"/>
                </a:solidFill>
              </a:rPr>
              <a:t>Utkataasana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Chair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legs, stretches shoulders and chest.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in mountain pose. (Standing with your feet shoulder width apart and arms by your side).</a:t>
            </a:r>
          </a:p>
          <a:p>
            <a:endParaRPr lang="en-GB" sz="1600" dirty="0"/>
          </a:p>
          <a:p>
            <a:r>
              <a:rPr lang="en-GB" sz="1600" dirty="0"/>
              <a:t>Exhale, and bend your knees as if you were sitting in a chair.</a:t>
            </a:r>
          </a:p>
          <a:p>
            <a:endParaRPr lang="en-GB" sz="1600" dirty="0"/>
          </a:p>
          <a:p>
            <a:r>
              <a:rPr lang="en-GB" sz="1600" dirty="0"/>
              <a:t>Reach your arms towards the ceiling with your palms facing each other.</a:t>
            </a:r>
          </a:p>
          <a:p>
            <a:endParaRPr lang="en-GB" sz="1600" dirty="0"/>
          </a:p>
          <a:p>
            <a:r>
              <a:rPr lang="en-GB" sz="1600" dirty="0"/>
              <a:t>Hold this pose and breathe.</a:t>
            </a:r>
          </a:p>
        </p:txBody>
      </p:sp>
      <p:sp>
        <p:nvSpPr>
          <p:cNvPr id="4" name="Oval 3"/>
          <p:cNvSpPr/>
          <p:nvPr/>
        </p:nvSpPr>
        <p:spPr>
          <a:xfrm>
            <a:off x="5552303" y="2899719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52303" y="388143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552303" y="4607774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552303" y="5249575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32" y="2006195"/>
            <a:ext cx="1282882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1385686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Vriksasana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rgbClr val="BC010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Tree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2087" y="1827720"/>
            <a:ext cx="5060264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500" dirty="0"/>
              <a:t>Improves balance, strengthens thighs, calves and ankles, stretches legs and chest, develops concentration.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2088" y="2711790"/>
            <a:ext cx="5060263" cy="337706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500" dirty="0"/>
              <a:t>Begin in mountain pose. (Feet shoulder-width apart, hands at your sides.)</a:t>
            </a:r>
          </a:p>
          <a:p>
            <a:endParaRPr lang="en-GB" sz="1500" dirty="0"/>
          </a:p>
          <a:p>
            <a:r>
              <a:rPr lang="en-GB" sz="1500" dirty="0"/>
              <a:t>Lift your right foot, turning your knee out; place your foot on your leg wherever feels comfortable.</a:t>
            </a:r>
          </a:p>
          <a:p>
            <a:endParaRPr lang="en-GB" sz="1500" dirty="0"/>
          </a:p>
          <a:p>
            <a:r>
              <a:rPr lang="en-GB" sz="1500" dirty="0"/>
              <a:t>Press your hands together.</a:t>
            </a:r>
          </a:p>
          <a:p>
            <a:endParaRPr lang="en-GB" sz="1500" dirty="0"/>
          </a:p>
          <a:p>
            <a:r>
              <a:rPr lang="en-GB" sz="1500" dirty="0"/>
              <a:t>Raise your arms over your head and look up to your hands if possible.</a:t>
            </a:r>
          </a:p>
          <a:p>
            <a:endParaRPr lang="en-GB" sz="1500" dirty="0"/>
          </a:p>
          <a:p>
            <a:r>
              <a:rPr lang="en-GB" sz="1500" dirty="0"/>
              <a:t>Return hands to your chest and lower your right leg.</a:t>
            </a:r>
          </a:p>
          <a:p>
            <a:endParaRPr lang="en-GB" sz="1500" dirty="0"/>
          </a:p>
          <a:p>
            <a:r>
              <a:rPr lang="en-GB" sz="1500" dirty="0"/>
              <a:t>Repeat with left leg.</a:t>
            </a:r>
          </a:p>
        </p:txBody>
      </p:sp>
      <p:sp>
        <p:nvSpPr>
          <p:cNvPr id="4" name="Oval 3"/>
          <p:cNvSpPr/>
          <p:nvPr/>
        </p:nvSpPr>
        <p:spPr>
          <a:xfrm>
            <a:off x="4324866" y="2824332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324866" y="349862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324866" y="411679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324866" y="4656450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324866" y="5209688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4324866" y="5680546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15" y="1814790"/>
            <a:ext cx="1474573" cy="4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Rainbow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544931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knees. Raise both hands over your head.</a:t>
            </a:r>
          </a:p>
          <a:p>
            <a:endParaRPr lang="en-GB" sz="1600" dirty="0"/>
          </a:p>
          <a:p>
            <a:r>
              <a:rPr lang="en-GB" sz="1600" dirty="0"/>
              <a:t>Drop one hand by your side, exhale and arch your arm over your body.</a:t>
            </a:r>
          </a:p>
          <a:p>
            <a:endParaRPr lang="en-GB" sz="1600" dirty="0"/>
          </a:p>
          <a:p>
            <a:r>
              <a:rPr lang="en-GB" sz="1600" dirty="0"/>
              <a:t>Hold this position.</a:t>
            </a:r>
          </a:p>
          <a:p>
            <a:endParaRPr lang="en-GB" sz="1600" dirty="0"/>
          </a:p>
          <a:p>
            <a:r>
              <a:rPr lang="en-GB" sz="1600" dirty="0"/>
              <a:t>As you bring your dropped arm back over your head, straighten your body.</a:t>
            </a:r>
          </a:p>
          <a:p>
            <a:endParaRPr lang="en-GB" sz="1600" dirty="0"/>
          </a:p>
          <a:p>
            <a:r>
              <a:rPr lang="en-GB" sz="1600" dirty="0"/>
              <a:t>Repeat on the other side.</a:t>
            </a:r>
          </a:p>
        </p:txBody>
      </p:sp>
      <p:sp>
        <p:nvSpPr>
          <p:cNvPr id="4" name="Oval 3"/>
          <p:cNvSpPr/>
          <p:nvPr/>
        </p:nvSpPr>
        <p:spPr>
          <a:xfrm>
            <a:off x="5552303" y="2660822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52303" y="338856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552303" y="4035857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552303" y="4644789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5552303" y="524957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01" y="1927656"/>
            <a:ext cx="2819648" cy="3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rgbClr val="4930A6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Elephant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legs and back, relieves stress and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544931"/>
            <a:ext cx="3816350" cy="186895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Bend at the hips.</a:t>
            </a:r>
          </a:p>
          <a:p>
            <a:endParaRPr lang="en-GB" sz="1600" dirty="0"/>
          </a:p>
          <a:p>
            <a:r>
              <a:rPr lang="en-GB" sz="1600" dirty="0"/>
              <a:t>Let arms hang low then clasp fingers together.</a:t>
            </a:r>
          </a:p>
          <a:p>
            <a:endParaRPr lang="en-GB" sz="1600" dirty="0"/>
          </a:p>
          <a:p>
            <a:r>
              <a:rPr lang="en-GB" sz="1600" dirty="0"/>
              <a:t>Swing arms from side to side like a trunk. Swing your whole body from side to side to walk like an elephant.</a:t>
            </a:r>
          </a:p>
        </p:txBody>
      </p:sp>
      <p:sp>
        <p:nvSpPr>
          <p:cNvPr id="4" name="Oval 3"/>
          <p:cNvSpPr/>
          <p:nvPr/>
        </p:nvSpPr>
        <p:spPr>
          <a:xfrm>
            <a:off x="5552303" y="2544930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52303" y="3150631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552303" y="4002906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1" y="1786192"/>
            <a:ext cx="3036313" cy="3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1385686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25889F"/>
                </a:solidFill>
              </a:rPr>
              <a:t>Bhujangasana</a:t>
            </a:r>
            <a:endParaRPr lang="en-GB" b="1" dirty="0">
              <a:solidFill>
                <a:srgbClr val="2588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650" y="747837"/>
            <a:ext cx="7632700" cy="637849"/>
          </a:xfrm>
          <a:prstGeom prst="rect">
            <a:avLst/>
          </a:prstGeom>
          <a:solidFill>
            <a:srgbClr val="25889F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Cobra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808091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spine, backs of arms and legs; stretches shoulders, chest and belly, improves posture, helps relieve stress.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997097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lying on your tummy.</a:t>
            </a:r>
          </a:p>
          <a:p>
            <a:endParaRPr lang="en-GB" sz="1600" dirty="0"/>
          </a:p>
          <a:p>
            <a:r>
              <a:rPr lang="en-GB" sz="1600" dirty="0"/>
              <a:t>While exhaling, lift your head and upper torso off the floor.</a:t>
            </a:r>
          </a:p>
          <a:p>
            <a:endParaRPr lang="en-GB" sz="1600" dirty="0"/>
          </a:p>
          <a:p>
            <a:r>
              <a:rPr lang="en-GB" sz="1600" dirty="0"/>
              <a:t>Gaze forward or slightly upward.</a:t>
            </a:r>
          </a:p>
          <a:p>
            <a:endParaRPr lang="en-GB" sz="1600" dirty="0"/>
          </a:p>
          <a:p>
            <a:r>
              <a:rPr lang="en-GB" sz="1600" dirty="0"/>
              <a:t>Hold this position, then release.</a:t>
            </a:r>
          </a:p>
        </p:txBody>
      </p:sp>
      <p:sp>
        <p:nvSpPr>
          <p:cNvPr id="4" name="Oval 3"/>
          <p:cNvSpPr/>
          <p:nvPr/>
        </p:nvSpPr>
        <p:spPr>
          <a:xfrm>
            <a:off x="5552303" y="2997097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52303" y="3638898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552303" y="4199155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552303" y="4708619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98" y="2997097"/>
            <a:ext cx="2866766" cy="15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873</Words>
  <Application>Microsoft Office PowerPoint</Application>
  <PresentationFormat>Widescreen</PresentationFormat>
  <Paragraphs>169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Letter-join Plus 8</vt:lpstr>
      <vt:lpstr>Twinkl</vt:lpstr>
      <vt:lpstr>Twinkl SemiBold</vt:lpstr>
      <vt:lpstr>Office Theme</vt:lpstr>
      <vt:lpstr>PSHE</vt:lpstr>
      <vt:lpstr>PowerPoint Presentation</vt:lpstr>
      <vt:lpstr>Yoga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</dc:title>
  <dc:creator>r.Metcalf@wvdomain.local</dc:creator>
  <cp:lastModifiedBy>r.Metcalf@wvdomain.local</cp:lastModifiedBy>
  <cp:revision>2</cp:revision>
  <dcterms:created xsi:type="dcterms:W3CDTF">2021-01-15T15:44:58Z</dcterms:created>
  <dcterms:modified xsi:type="dcterms:W3CDTF">2021-01-15T15:49:15Z</dcterms:modified>
</cp:coreProperties>
</file>