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3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honicsplay.co.uk/resources/phase/2/space-ra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Monday </a:t>
            </a:r>
            <a:r>
              <a:rPr lang="en-GB" sz="5400" dirty="0" smtClean="0">
                <a:latin typeface="Letterjoin-Air Plus 8" panose="02000805000000020003" pitchFamily="50" charset="0"/>
              </a:rPr>
              <a:t>1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st</a:t>
            </a:r>
            <a:r>
              <a:rPr lang="en-GB" sz="5400" dirty="0" smtClean="0">
                <a:latin typeface="Letterjoin-Air Plus 8" panose="02000805000000020003" pitchFamily="50" charset="0"/>
              </a:rPr>
              <a:t> February</a:t>
            </a:r>
            <a:r>
              <a:rPr lang="en-GB" sz="5400" dirty="0">
                <a:latin typeface="Letterjoin-Air Plus 8" panose="02000805000000020003" pitchFamily="50" charset="0"/>
              </a:rPr>
              <a:t> </a:t>
            </a:r>
            <a:r>
              <a:rPr lang="en-GB" sz="5400" dirty="0" smtClean="0">
                <a:latin typeface="Letterjoin-Air Plus 8" panose="02000805000000020003" pitchFamily="50" charset="0"/>
              </a:rPr>
              <a:t>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Phonics Group 1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Today we are learning to write some HF (high frequency/ words we see often) and practise writing CVCC words.</a:t>
            </a:r>
            <a:endParaRPr lang="en-GB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22" y="489018"/>
            <a:ext cx="56769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53" y="2436200"/>
            <a:ext cx="5937847" cy="4202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03" y="4754880"/>
            <a:ext cx="5686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your phase 2 and 3 phonemes on the sound mats.</a:t>
            </a:r>
          </a:p>
          <a:p>
            <a:endParaRPr lang="en-GB" sz="1600" dirty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If you would like some extra practise:</a:t>
            </a:r>
          </a:p>
          <a:p>
            <a:endParaRPr lang="en-GB" sz="1600" dirty="0" smtClean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them on phonics play and play the speed trial game. Remember to do extra practise with any that you find tricky.</a:t>
            </a:r>
            <a:endParaRPr lang="en-GB" sz="16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2 and 3 phonemes.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0877145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32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r>
              <a:rPr lang="en-GB" sz="3200" dirty="0" smtClean="0">
                <a:latin typeface="Letterjoin-Air Plus 8" panose="02000805000000020003" pitchFamily="50" charset="0"/>
              </a:rPr>
              <a:t>Today we are learning to read and write the HFW (High frequency words):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h</a:t>
            </a:r>
            <a:r>
              <a:rPr lang="en-GB" sz="3200" b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s</a:t>
            </a:r>
            <a:r>
              <a:rPr lang="en-GB" sz="3200" b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he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w</a:t>
            </a:r>
            <a:r>
              <a:rPr lang="en-GB" sz="3200" b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m</a:t>
            </a:r>
            <a:r>
              <a:rPr lang="en-GB" sz="3200" b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  <a:latin typeface="Letterjoin-Air Plus 8" panose="02000805000000020003" pitchFamily="50" charset="0"/>
              </a:rPr>
              <a:t>b</a:t>
            </a:r>
            <a:r>
              <a:rPr lang="en-GB" sz="3200" b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e</a:t>
            </a:r>
          </a:p>
          <a:p>
            <a:pPr marL="0" indent="0">
              <a:buNone/>
            </a:pPr>
            <a:endParaRPr lang="en-GB" sz="2000" b="1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6331131" y="1027906"/>
            <a:ext cx="4937760" cy="4005943"/>
          </a:xfrm>
          <a:prstGeom prst="cloudCallout">
            <a:avLst>
              <a:gd name="adj1" fmla="val -41292"/>
              <a:gd name="adj2" fmla="val 6380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Can you ask someone to test you? Can they say the word and you write it quickly? Can you spell each word correctly?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Practise:</a:t>
            </a:r>
            <a:endParaRPr lang="en-GB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practise spelling words by playing ‘Space Race’ on phonicsplay.co.uk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www.phonicsplay.co.uk/resources/phase/2/space-race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Password: home 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Space Race then click phase 4. You can practise earlier phases if you would like extra practise.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946" y="3417303"/>
            <a:ext cx="2264637" cy="17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705" y="725498"/>
            <a:ext cx="980251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Apply:</a:t>
            </a: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Can you practise reading the sentences below? </a:t>
            </a:r>
          </a:p>
          <a:p>
            <a:endParaRPr lang="en-GB" sz="2000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If you get stuck remember to sound out each word carefully. </a:t>
            </a: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sz="2800" u="sng" dirty="0" smtClean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The chimp sings a song as he jumps up and </a:t>
            </a:r>
            <a:r>
              <a:rPr lang="en-GB" sz="2800" smtClean="0">
                <a:latin typeface="Letterjoin-Air Plus 8" panose="02000805000000020003" pitchFamily="50" charset="0"/>
              </a:rPr>
              <a:t>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We put the tent next to the pond.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He put the milk in the sink.</a:t>
            </a:r>
          </a:p>
          <a:p>
            <a:endParaRPr lang="en-GB" sz="2800" dirty="0">
              <a:latin typeface="Letterjoin-Air Plus 8" panose="02000805000000020003" pitchFamily="50" charset="0"/>
            </a:endParaRPr>
          </a:p>
          <a:p>
            <a:endParaRPr lang="en-GB" sz="2800" dirty="0" smtClean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263</Words>
  <Application>Microsoft Office PowerPoint</Application>
  <PresentationFormat>Widescreen</PresentationFormat>
  <Paragraphs>62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Letterjoin-Air Plus 8</vt:lpstr>
      <vt:lpstr>Office Theme</vt:lpstr>
      <vt:lpstr>Monday 1st February 2021</vt:lpstr>
      <vt:lpstr>PowerPoint Presentation</vt:lpstr>
      <vt:lpstr>  </vt:lpstr>
      <vt:lpstr>   </vt:lpstr>
      <vt:lpstr>Practise: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41</cp:revision>
  <dcterms:created xsi:type="dcterms:W3CDTF">2021-01-10T15:35:41Z</dcterms:created>
  <dcterms:modified xsi:type="dcterms:W3CDTF">2021-01-31T21:16:56Z</dcterms:modified>
</cp:coreProperties>
</file>