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3" r:id="rId5"/>
    <p:sldId id="265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3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7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4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9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1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7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KlcgUNGK7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phonicsplay.co.uk/resources/phase/2/buried-treasur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831977" cy="23876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Letterjoin-Air Plus 8" panose="02000805000000020003" pitchFamily="50" charset="0"/>
              </a:rPr>
              <a:t>Tuesday</a:t>
            </a:r>
            <a:r>
              <a:rPr lang="en-GB" sz="5400" dirty="0">
                <a:latin typeface="Letterjoin-Air Plus 8" panose="02000805000000020003" pitchFamily="50" charset="0"/>
              </a:rPr>
              <a:t> </a:t>
            </a:r>
            <a:r>
              <a:rPr lang="en-GB" sz="5400" dirty="0" smtClean="0">
                <a:latin typeface="Letterjoin-Air Plus 8" panose="02000805000000020003" pitchFamily="50" charset="0"/>
              </a:rPr>
              <a:t>19</a:t>
            </a:r>
            <a:r>
              <a:rPr lang="en-GB" sz="5400" baseline="30000" dirty="0" smtClean="0">
                <a:latin typeface="Letterjoin-Air Plus 8" panose="02000805000000020003" pitchFamily="50" charset="0"/>
              </a:rPr>
              <a:t>th</a:t>
            </a:r>
            <a:r>
              <a:rPr lang="en-GB" sz="5400" dirty="0" smtClean="0">
                <a:latin typeface="Letterjoin-Air Plus 8" panose="02000805000000020003" pitchFamily="50" charset="0"/>
              </a:rPr>
              <a:t> January 2021</a:t>
            </a:r>
            <a:endParaRPr lang="en-GB" sz="5400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Phonics Group 1</a:t>
            </a:r>
            <a:endParaRPr lang="en-GB" dirty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Today we are learning to read some tricky words and practise reading CVCC words.</a:t>
            </a:r>
            <a:endParaRPr lang="en-GB" dirty="0"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522" y="489018"/>
            <a:ext cx="5676900" cy="392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153" y="2436200"/>
            <a:ext cx="5937847" cy="42020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303" y="4754880"/>
            <a:ext cx="56866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Letterjoin-Air Plus 8" panose="02000805000000020003" pitchFamily="50" charset="0"/>
              </a:rPr>
              <a:t>Can you practise your phase 2 and 3 phonemes on the sound mats.</a:t>
            </a:r>
          </a:p>
          <a:p>
            <a:endParaRPr lang="en-GB" sz="1600" dirty="0">
              <a:latin typeface="Letterjoin-Air Plus 8" panose="02000805000000020003" pitchFamily="50" charset="0"/>
            </a:endParaRPr>
          </a:p>
          <a:p>
            <a:r>
              <a:rPr lang="en-GB" sz="1600" dirty="0" smtClean="0">
                <a:latin typeface="Letterjoin-Air Plus 8" panose="02000805000000020003" pitchFamily="50" charset="0"/>
              </a:rPr>
              <a:t>If you would like some extra practise:</a:t>
            </a:r>
          </a:p>
          <a:p>
            <a:endParaRPr lang="en-GB" sz="1600" dirty="0" smtClean="0">
              <a:latin typeface="Letterjoin-Air Plus 8" panose="02000805000000020003" pitchFamily="50" charset="0"/>
            </a:endParaRPr>
          </a:p>
          <a:p>
            <a:r>
              <a:rPr lang="en-GB" sz="1600" dirty="0" smtClean="0">
                <a:latin typeface="Letterjoin-Air Plus 8" panose="02000805000000020003" pitchFamily="50" charset="0"/>
              </a:rPr>
              <a:t>Can you practise them on phonics play and play the speed trial game. Remember to do extra practise with any that you find tricky.</a:t>
            </a:r>
            <a:endParaRPr lang="en-GB" sz="1600" dirty="0"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1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/>
            </a:r>
            <a:br>
              <a:rPr lang="en-GB" dirty="0" smtClean="0">
                <a:latin typeface="Letterjoin-Air Plus 8" panose="02000805000000020003" pitchFamily="50" charset="0"/>
              </a:rPr>
            </a:br>
            <a:r>
              <a:rPr lang="en-GB" dirty="0">
                <a:latin typeface="Letterjoin-Air Plus 8" panose="02000805000000020003" pitchFamily="50" charset="0"/>
              </a:rPr>
              <a:t/>
            </a:r>
            <a:br>
              <a:rPr lang="en-GB" dirty="0">
                <a:latin typeface="Letterjoin-Air Plus 8" panose="02000805000000020003" pitchFamily="50" charset="0"/>
              </a:rPr>
            </a:br>
            <a:endParaRPr lang="en-GB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10511" y="953311"/>
            <a:ext cx="9523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63429" y="1287482"/>
            <a:ext cx="101362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Revisit: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Can you practise the letter sounds we know so far? </a:t>
            </a:r>
          </a:p>
          <a:p>
            <a:endParaRPr lang="en-GB" dirty="0">
              <a:latin typeface="Letterjoin-Air Plus 8" panose="02000805000000020003" pitchFamily="50" charset="0"/>
            </a:endParaRPr>
          </a:p>
          <a:p>
            <a:r>
              <a:rPr lang="en-GB" dirty="0">
                <a:latin typeface="Letterjoin-Air Plus 8" panose="02000805000000020003" pitchFamily="50" charset="0"/>
              </a:rPr>
              <a:t>https://www.phonicsplay.co.uk/resources/phase/2/flashcards-speed-trials</a:t>
            </a:r>
            <a:endParaRPr lang="en-GB" dirty="0" smtClean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Phonics play: 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Username: jan21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Password: home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>
                <a:latin typeface="Letterjoin-Air Plus 8" panose="02000805000000020003" pitchFamily="50" charset="0"/>
              </a:rPr>
              <a:t>Can you play flashcards speed trial and practise all of the phase 2 and 3 phonemes.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596" y="2700985"/>
            <a:ext cx="2338903" cy="1802106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53386" y="2824956"/>
            <a:ext cx="697618" cy="69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1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   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315" y="1071399"/>
            <a:ext cx="10877145" cy="5350112"/>
          </a:xfrm>
        </p:spPr>
        <p:txBody>
          <a:bodyPr numCol="2"/>
          <a:lstStyle/>
          <a:p>
            <a:pPr marL="0" indent="0">
              <a:buNone/>
            </a:pPr>
            <a:r>
              <a:rPr lang="en-GB" sz="2000" u="sng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Teach:</a:t>
            </a:r>
          </a:p>
          <a:p>
            <a:pPr marL="0" indent="0">
              <a:buNone/>
            </a:pPr>
            <a:r>
              <a:rPr lang="en-GB" sz="2000" dirty="0" smtClean="0">
                <a:latin typeface="Letterjoin-Air Plus 8" panose="02000805000000020003" pitchFamily="50" charset="0"/>
              </a:rPr>
              <a:t>Today we are learning to read and write the tricky words </a:t>
            </a:r>
            <a:r>
              <a:rPr lang="en-GB" sz="2000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said</a:t>
            </a:r>
            <a:r>
              <a:rPr lang="en-GB" sz="2000" dirty="0" smtClean="0">
                <a:latin typeface="Letterjoin-Air Plus 8" panose="02000805000000020003" pitchFamily="50" charset="0"/>
              </a:rPr>
              <a:t> and </a:t>
            </a:r>
            <a:r>
              <a:rPr lang="en-GB" sz="2000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so.</a:t>
            </a:r>
          </a:p>
          <a:p>
            <a:pPr marL="0" indent="0">
              <a:buNone/>
            </a:pPr>
            <a:endParaRPr lang="en-GB" sz="2000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Letterjoin-Air Plus 8" panose="02000805000000020003" pitchFamily="50" charset="0"/>
              </a:rPr>
              <a:t>These are tricky words because they can not be </a:t>
            </a:r>
            <a:r>
              <a:rPr lang="en-GB" sz="2000" dirty="0" smtClean="0">
                <a:latin typeface="Letterjoin-Air Plus 8" panose="02000805000000020003" pitchFamily="50" charset="0"/>
              </a:rPr>
              <a:t>sounded out. </a:t>
            </a:r>
            <a:r>
              <a:rPr lang="en-GB" sz="2000" dirty="0" smtClean="0">
                <a:latin typeface="Letterjoin-Air Plus 8" panose="02000805000000020003" pitchFamily="50" charset="0"/>
              </a:rPr>
              <a:t>We just have to learn them.</a:t>
            </a:r>
            <a:endParaRPr lang="en-GB" sz="2000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sz="2000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sz="2000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sz="2000" dirty="0">
                <a:latin typeface="Letterjoin-Air Plus 8" panose="02000805000000020003" pitchFamily="50" charset="0"/>
                <a:hlinkClick r:id="rId2"/>
              </a:rPr>
              <a:t>https://</a:t>
            </a:r>
            <a:r>
              <a:rPr lang="en-GB" sz="2000" dirty="0" smtClean="0">
                <a:latin typeface="Letterjoin-Air Plus 8" panose="02000805000000020003" pitchFamily="50" charset="0"/>
                <a:hlinkClick r:id="rId2"/>
              </a:rPr>
              <a:t>www.youtube.com/watch?v=MKlcgUNGK7E</a:t>
            </a:r>
            <a:endParaRPr lang="en-GB" sz="2000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sz="2000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sz="2000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275" y="5802746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1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Practise:</a:t>
            </a:r>
            <a:endParaRPr lang="en-GB" dirty="0">
              <a:solidFill>
                <a:srgbClr val="FF0000"/>
              </a:solidFill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Can you practise blending CVCC words by playing Buried Treasure on phonicsplay.co.uk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www.phonicsplay.co.uk/resources/phase/2/buried-treasure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Username: jan21</a:t>
            </a: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Password: home </a:t>
            </a: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Picnic on Pluto then click phase 4 CVCC words 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650" y="4013155"/>
            <a:ext cx="1765527" cy="142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53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6705" y="725498"/>
            <a:ext cx="9802517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Apply:</a:t>
            </a:r>
          </a:p>
          <a:p>
            <a:endParaRPr lang="en-GB" u="sng" dirty="0">
              <a:latin typeface="Letterjoin-Air Plus 8" panose="02000805000000020003" pitchFamily="50" charset="0"/>
            </a:endParaRPr>
          </a:p>
          <a:p>
            <a:endParaRPr lang="en-GB" u="sng" dirty="0" smtClean="0">
              <a:latin typeface="Letterjoin-Air Plus 8" panose="02000805000000020003" pitchFamily="50" charset="0"/>
            </a:endParaRPr>
          </a:p>
          <a:p>
            <a:r>
              <a:rPr lang="en-GB" sz="2000" dirty="0" smtClean="0">
                <a:latin typeface="Letterjoin-Air Plus 8" panose="02000805000000020003" pitchFamily="50" charset="0"/>
              </a:rPr>
              <a:t>Can you practise reading the sentences below? </a:t>
            </a:r>
          </a:p>
          <a:p>
            <a:endParaRPr lang="en-GB" sz="2000" dirty="0" smtClean="0">
              <a:latin typeface="Letterjoin-Air Plus 8" panose="02000805000000020003" pitchFamily="50" charset="0"/>
            </a:endParaRPr>
          </a:p>
          <a:p>
            <a:r>
              <a:rPr lang="en-GB" sz="2000" dirty="0" smtClean="0">
                <a:latin typeface="Letterjoin-Air Plus 8" panose="02000805000000020003" pitchFamily="50" charset="0"/>
              </a:rPr>
              <a:t>If you get stuck remember to sound out each word carefully. </a:t>
            </a:r>
          </a:p>
          <a:p>
            <a:endParaRPr lang="en-GB" u="sng" dirty="0" smtClean="0">
              <a:latin typeface="Letterjoin-Air Plus 8" panose="02000805000000020003" pitchFamily="50" charset="0"/>
            </a:endParaRPr>
          </a:p>
          <a:p>
            <a:endParaRPr lang="en-GB" u="sng" dirty="0">
              <a:latin typeface="Letterjoin-Air Plus 8" panose="02000805000000020003" pitchFamily="50" charset="0"/>
            </a:endParaRPr>
          </a:p>
          <a:p>
            <a:endParaRPr lang="en-GB" sz="2800" u="sng" dirty="0" smtClean="0">
              <a:latin typeface="Letterjoin-Air Plus 8" panose="02000805000000020003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Letterjoin-Air Plus 8" panose="02000805000000020003" pitchFamily="50" charset="0"/>
              </a:rPr>
              <a:t>Mum said “It is best not to jump on the bed.”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Letterjoin-Air Plus 8" panose="02000805000000020003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Letterjoin-Air Plus 8" panose="02000805000000020003" pitchFamily="50" charset="0"/>
              </a:rPr>
              <a:t>A lost chimp felt so sad when he wept.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Letterjoin-Air Plus 8" panose="02000805000000020003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Letterjoin-Air Plus 8" panose="02000805000000020003" pitchFamily="50" charset="0"/>
              </a:rPr>
              <a:t>This belt is so tight it hurts my waist.</a:t>
            </a:r>
          </a:p>
          <a:p>
            <a:endParaRPr lang="en-GB" sz="2800" dirty="0">
              <a:latin typeface="Letterjoin-Air Plus 8" panose="02000805000000020003" pitchFamily="50" charset="0"/>
            </a:endParaRPr>
          </a:p>
          <a:p>
            <a:endParaRPr lang="en-GB" sz="2800" dirty="0" smtClean="0"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239</Words>
  <Application>Microsoft Office PowerPoint</Application>
  <PresentationFormat>Widescreen</PresentationFormat>
  <Paragraphs>58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Letterjoin-Air Plus 8</vt:lpstr>
      <vt:lpstr>Office Theme</vt:lpstr>
      <vt:lpstr>Tuesday 19th January 2021</vt:lpstr>
      <vt:lpstr>PowerPoint Presentation</vt:lpstr>
      <vt:lpstr>  </vt:lpstr>
      <vt:lpstr>   </vt:lpstr>
      <vt:lpstr>Practise:</vt:lpstr>
      <vt:lpstr>PowerPoint Presentation</vt:lpstr>
    </vt:vector>
  </TitlesOfParts>
  <Company>Worth Valley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11th January 2021</dc:title>
  <dc:creator>s.hiley</dc:creator>
  <cp:lastModifiedBy>s.hiley</cp:lastModifiedBy>
  <cp:revision>36</cp:revision>
  <dcterms:created xsi:type="dcterms:W3CDTF">2021-01-10T15:35:41Z</dcterms:created>
  <dcterms:modified xsi:type="dcterms:W3CDTF">2021-01-18T22:01:19Z</dcterms:modified>
</cp:coreProperties>
</file>