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3" r:id="rId5"/>
    <p:sldId id="266" r:id="rId6"/>
    <p:sldId id="267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xG-xKG7I83E&amp;safe=acti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honicsplay.co.uk/resources/phase/2/buried-treasu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Wednesday 20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9366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Phonics Group 1</a:t>
            </a:r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Today we are learning to read and spell CVCC words.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(A CVCC word (</a:t>
            </a:r>
            <a:r>
              <a:rPr lang="en-GB" b="1" dirty="0">
                <a:solidFill>
                  <a:srgbClr val="FF0000"/>
                </a:solidFill>
                <a:latin typeface="Letterjoin-Air Plus 8" panose="02000805000000020003" pitchFamily="50" charset="0"/>
              </a:rPr>
              <a:t>consonant, vowel, consonant, consonant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</a:rPr>
              <a:t>) </a:t>
            </a:r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examples of CVCC words 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</a:rPr>
              <a:t>are: hunt, fast, cart, milk, want.</a:t>
            </a: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22" y="489018"/>
            <a:ext cx="56769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53" y="2436200"/>
            <a:ext cx="5937847" cy="4202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303" y="4754880"/>
            <a:ext cx="5686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join-Air Plus 8" panose="02000805000000020003" pitchFamily="50" charset="0"/>
              </a:rPr>
              <a:t>Can you practise your phase 2 and 3 phonemes on the sound mats.</a:t>
            </a:r>
          </a:p>
          <a:p>
            <a:endParaRPr lang="en-GB" sz="1600" dirty="0">
              <a:latin typeface="Letterjoin-Air Plus 8" panose="02000805000000020003" pitchFamily="50" charset="0"/>
            </a:endParaRPr>
          </a:p>
          <a:p>
            <a:r>
              <a:rPr lang="en-GB" sz="1600" dirty="0" smtClean="0">
                <a:latin typeface="Letterjoin-Air Plus 8" panose="02000805000000020003" pitchFamily="50" charset="0"/>
              </a:rPr>
              <a:t>If you would like some extra practise:</a:t>
            </a:r>
          </a:p>
          <a:p>
            <a:endParaRPr lang="en-GB" sz="1600" dirty="0" smtClean="0">
              <a:latin typeface="Letterjoin-Air Plus 8" panose="02000805000000020003" pitchFamily="50" charset="0"/>
            </a:endParaRPr>
          </a:p>
          <a:p>
            <a:r>
              <a:rPr lang="en-GB" sz="1600" dirty="0" smtClean="0">
                <a:latin typeface="Letterjoin-Air Plus 8" panose="02000805000000020003" pitchFamily="50" charset="0"/>
              </a:rPr>
              <a:t>Can you practise them on phonics play and play the speed trial game. Remember to do extra practise with any that you find tricky.</a:t>
            </a:r>
            <a:endParaRPr lang="en-GB" sz="1600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2 and 3 phonemes.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1007588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endParaRPr lang="en-GB" sz="2000" u="sng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Can you watch this video to help you learn how to read and write CVCC words. </a:t>
            </a: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  <a:hlinkClick r:id="rId2"/>
              </a:rPr>
              <a:t>https://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www.youtube.com/watch?v=xG-xKG7I83E&amp;safe=active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7302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827" y="3113526"/>
            <a:ext cx="2640602" cy="15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" y="4119541"/>
            <a:ext cx="48577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97" y="2538810"/>
            <a:ext cx="2466975" cy="142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292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>
                <a:latin typeface="Letterjoin-Air Plus 8" panose="02000805000000020003" pitchFamily="50" charset="0"/>
              </a:rPr>
              <a:t>Can you write the words to match the pictures?</a:t>
            </a:r>
            <a:endParaRPr lang="en-GB" sz="22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513806" y="879567"/>
            <a:ext cx="1837507" cy="2722472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Remember to sound out each word carefully.</a:t>
            </a:r>
            <a:endParaRPr lang="en-GB" sz="1800" dirty="0">
              <a:solidFill>
                <a:srgbClr val="0070C0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17" y="2082409"/>
            <a:ext cx="1719534" cy="186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36" y="4228398"/>
            <a:ext cx="485775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351" y="456343"/>
            <a:ext cx="1869460" cy="1485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01943" y="2082409"/>
            <a:ext cx="2037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Letter-join Plus 8" panose="02000505000000020003" pitchFamily="50" charset="0"/>
              </a:rPr>
              <a:t>Here is an example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 of a completed 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phoneme frame. One 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letter sound 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(phoneme) goes in 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each box.)</a:t>
            </a:r>
            <a:endParaRPr lang="en-GB" sz="16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2" y="1150756"/>
            <a:ext cx="3753914" cy="23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5" y="4119541"/>
            <a:ext cx="4857750" cy="1743075"/>
          </a:xfrm>
          <a:prstGeom prst="rect">
            <a:avLst/>
          </a:prstGeom>
        </p:spPr>
      </p:pic>
      <p:pic>
        <p:nvPicPr>
          <p:cNvPr id="2051" name="Picture 3" descr="tn_PFM0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11" y="927871"/>
            <a:ext cx="2529431" cy="25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25" y="4119541"/>
            <a:ext cx="48577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 reading:</a:t>
            </a:r>
            <a:endParaRPr lang="en-GB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practise blending CVCC words by playing Buried Treasure on phonicsplay.co.uk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www.phonicsplay.co.uk/resources/phase/2/buried-treasure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Password: home 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Picnic on Pluto then click phase 4 CVCC words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650" y="4013155"/>
            <a:ext cx="1765527" cy="14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6705" y="725498"/>
            <a:ext cx="980251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Apply:</a:t>
            </a: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Can you practise reading the sentences below? </a:t>
            </a:r>
          </a:p>
          <a:p>
            <a:endParaRPr lang="en-GB" sz="2000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If you get stuck remember to sound out each word carefully. </a:t>
            </a: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sz="2800" u="sng" dirty="0" smtClean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I can boast that I had toast for my lunch.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I think that pink socks might be the best.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If you feel down in the dumps then jump and sing.</a:t>
            </a:r>
            <a:endParaRPr lang="en-GB" sz="2800" dirty="0">
              <a:latin typeface="Letterjoin-Air Plus 8" panose="02000805000000020003" pitchFamily="50" charset="0"/>
            </a:endParaRPr>
          </a:p>
          <a:p>
            <a:endParaRPr lang="en-GB" sz="2800" dirty="0" smtClean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270</Words>
  <Application>Microsoft Office PowerPoint</Application>
  <PresentationFormat>Widescreen</PresentationFormat>
  <Paragraphs>67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Wednesday 20th January 2021</vt:lpstr>
      <vt:lpstr>PowerPoint Presentation</vt:lpstr>
      <vt:lpstr>  </vt:lpstr>
      <vt:lpstr>   </vt:lpstr>
      <vt:lpstr>Practise: Can you write the words to match the pictures?</vt:lpstr>
      <vt:lpstr>PowerPoint Presentation</vt:lpstr>
      <vt:lpstr>Practise reading: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41</cp:revision>
  <dcterms:created xsi:type="dcterms:W3CDTF">2021-01-10T15:35:41Z</dcterms:created>
  <dcterms:modified xsi:type="dcterms:W3CDTF">2021-01-20T09:26:28Z</dcterms:modified>
</cp:coreProperties>
</file>