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68" r:id="rId5"/>
    <p:sldId id="269" r:id="rId6"/>
    <p:sldId id="272" r:id="rId7"/>
    <p:sldId id="273" r:id="rId8"/>
    <p:sldId id="277" r:id="rId9"/>
    <p:sldId id="278" r:id="rId10"/>
    <p:sldId id="280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10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9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049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769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48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4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31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14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073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C4BB0A5-6A53-4A7F-9384-A1331E9EEB40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728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C4BB0A5-6A53-4A7F-9384-A1331E9EEB40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24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2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28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7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35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26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5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8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44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CDA284-2229-4F81-8D7D-CDD740584816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52D68-539B-47AA-AD64-83B258075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178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5" r:id="rId18"/>
    <p:sldLayoutId id="2147483716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arole.nicholson@worthvalleyprimary.co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hyperlink" Target="https://www.bbc.co.uk/bitesize/clips/zhypyrd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16CE-7058-461A-BDD1-F606AD72F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541" y="747250"/>
            <a:ext cx="3342968" cy="1150221"/>
          </a:xfrm>
        </p:spPr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PSHE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59A21-9E22-4420-9664-544CD770E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5805" y="2323845"/>
            <a:ext cx="3608440" cy="165576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Letter-join Plus 8" panose="02000505000000020003" pitchFamily="50" charset="0"/>
              </a:rPr>
              <a:t>Monday</a:t>
            </a:r>
          </a:p>
          <a:p>
            <a:r>
              <a:rPr lang="en-GB" sz="4000" dirty="0">
                <a:latin typeface="Letter-join Plus 8" panose="02000505000000020003" pitchFamily="50" charset="0"/>
              </a:rPr>
              <a:t> 11.01.21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5EEFB9-5E6F-4D74-9D6D-2FCB3A6D75A8}"/>
              </a:ext>
            </a:extLst>
          </p:cNvPr>
          <p:cNvSpPr txBox="1"/>
          <p:nvPr/>
        </p:nvSpPr>
        <p:spPr>
          <a:xfrm>
            <a:off x="5638800" y="296091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58DED-B4DA-4CB3-A56D-A5833949E8AB}"/>
              </a:ext>
            </a:extLst>
          </p:cNvPr>
          <p:cNvSpPr txBox="1"/>
          <p:nvPr/>
        </p:nvSpPr>
        <p:spPr>
          <a:xfrm>
            <a:off x="1730828" y="5236976"/>
            <a:ext cx="508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carole.nicholson@worthvalleyprimary.co.uk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C77BB-92AC-42BE-BECD-BD4C59A2B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04" y="4892324"/>
            <a:ext cx="1103210" cy="10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9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flict Resolution Poster: RESOLVE- Let's Work it Out | Conflict resolution,  Resolving conflict, Conflict management">
            <a:extLst>
              <a:ext uri="{FF2B5EF4-FFF2-40B4-BE49-F238E27FC236}">
                <a16:creationId xmlns:a16="http://schemas.microsoft.com/office/drawing/2014/main" id="{6FE105C1-6E54-4137-9FF9-B1166907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81" y="1552575"/>
            <a:ext cx="2886966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on Conflict Resolution / Peer Mediation">
            <a:extLst>
              <a:ext uri="{FF2B5EF4-FFF2-40B4-BE49-F238E27FC236}">
                <a16:creationId xmlns:a16="http://schemas.microsoft.com/office/drawing/2014/main" id="{74F08F93-9A30-48D5-BF85-09C26153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52575"/>
            <a:ext cx="2859087" cy="370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15378F-E51A-49DB-ABC7-BF4925912A49}"/>
              </a:ext>
            </a:extLst>
          </p:cNvPr>
          <p:cNvSpPr txBox="1"/>
          <p:nvPr/>
        </p:nvSpPr>
        <p:spPr>
          <a:xfrm>
            <a:off x="4333875" y="2609849"/>
            <a:ext cx="3743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design a poster to help others resolve conflict positively?</a:t>
            </a:r>
          </a:p>
        </p:txBody>
      </p:sp>
    </p:spTree>
    <p:extLst>
      <p:ext uri="{BB962C8B-B14F-4D97-AF65-F5344CB8AC3E}">
        <p14:creationId xmlns:p14="http://schemas.microsoft.com/office/powerpoint/2010/main" val="307471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047C56-E549-4483-8708-6BB1DDA0D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1133475"/>
            <a:ext cx="7666420" cy="478214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4847AB-1BEE-46AC-ADDE-BCD876A75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9552" y="1838325"/>
            <a:ext cx="799646" cy="7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97359-9EF7-450C-9F3F-959672BF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98" y="822712"/>
            <a:ext cx="9391969" cy="1724025"/>
          </a:xfrm>
        </p:spPr>
        <p:txBody>
          <a:bodyPr/>
          <a:lstStyle/>
          <a:p>
            <a:r>
              <a:rPr lang="en-GB" sz="1800" dirty="0">
                <a:effectLst/>
                <a:latin typeface="Letter-join Plus 8" panose="0200050500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I discuss issues respectfully?</a:t>
            </a:r>
            <a:br>
              <a:rPr lang="en-GB" sz="1800" dirty="0">
                <a:effectLst/>
                <a:latin typeface="Letter-join Plus 8" panose="0200050500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Letter-join Plus 8" panose="0200050500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I listen to and respect other points of view?</a:t>
            </a:r>
            <a:br>
              <a:rPr lang="en-GB" sz="1800" dirty="0">
                <a:effectLst/>
                <a:latin typeface="Letter-join Plus 8" panose="0200050500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Letter-join Plus 8" panose="0200050500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I constructively challenge points of view they disagree with?</a:t>
            </a:r>
            <a:br>
              <a:rPr lang="en-GB" sz="1800" dirty="0">
                <a:effectLst/>
                <a:latin typeface="Letter-join Plus 8" panose="0200050500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Letter-join Plus 8" panose="0200050500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B90CDE-AEB2-41C2-9200-8788D71FB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265" y="3884996"/>
            <a:ext cx="3060270" cy="2017101"/>
          </a:xfrm>
          <a:prstGeom prst="rect">
            <a:avLst/>
          </a:prstGeom>
        </p:spPr>
      </p:pic>
      <p:pic>
        <p:nvPicPr>
          <p:cNvPr id="13316" name="Picture 4" descr="Has Sibling Rivalry Gone Next-Level During Lockdown? Solutions for dealing  with conflict between your kids. – Parent Hub Donegal">
            <a:extLst>
              <a:ext uri="{FF2B5EF4-FFF2-40B4-BE49-F238E27FC236}">
                <a16:creationId xmlns:a16="http://schemas.microsoft.com/office/drawing/2014/main" id="{AD961DD2-84D4-41C1-BB21-729A01159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40" y="4178072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Big Kids Fighting With Little Kids Illustration Royalty Free Cliparts,  Vectors, And Stock Illustration. Image 73056808.">
            <a:extLst>
              <a:ext uri="{FF2B5EF4-FFF2-40B4-BE49-F238E27FC236}">
                <a16:creationId xmlns:a16="http://schemas.microsoft.com/office/drawing/2014/main" id="{1004B67B-51D6-4769-8FFF-9C94E992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538" y="2950030"/>
            <a:ext cx="2122637" cy="35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9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A1AA1DD7-44B1-4CF2-A020-E0348F37A7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What Is Conflict?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45F1B3BC-0560-4D59-B912-D3BA2479A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1473201"/>
            <a:ext cx="41640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Conflict is when people have a serious disagreement. It can last for a long time and be difficult to solve. Sometimes conflicts can involve physical violence.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/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At some point in our lives, we all come in to conflict with people. Learning how to resolve (end) conflict is an important life skill.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C4F975-D787-445C-A8FE-1CBD426610EE}"/>
              </a:ext>
            </a:extLst>
          </p:cNvPr>
          <p:cNvGrpSpPr>
            <a:grpSpLocks/>
          </p:cNvGrpSpPr>
          <p:nvPr/>
        </p:nvGrpSpPr>
        <p:grpSpPr bwMode="auto">
          <a:xfrm>
            <a:off x="1602582" y="4741067"/>
            <a:ext cx="4552685" cy="1637508"/>
            <a:chOff x="1545164" y="4880315"/>
            <a:chExt cx="6561667" cy="8552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33BC64-F411-491E-A390-6B7BED0D4E74}"/>
                </a:ext>
              </a:extLst>
            </p:cNvPr>
            <p:cNvSpPr/>
            <p:nvPr/>
          </p:nvSpPr>
          <p:spPr>
            <a:xfrm>
              <a:off x="1545164" y="4880315"/>
              <a:ext cx="6561667" cy="822697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8200" name="Rectangle 1">
              <a:extLst>
                <a:ext uri="{FF2B5EF4-FFF2-40B4-BE49-F238E27FC236}">
                  <a16:creationId xmlns:a16="http://schemas.microsoft.com/office/drawing/2014/main" id="{C11D8F6C-7B14-42FA-AF5F-68BF3EB6B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532" y="4968499"/>
              <a:ext cx="5350933" cy="76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9pPr>
            </a:lstStyle>
            <a:p>
              <a:pPr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dirty="0"/>
                <a:t>Have you ever been in conflict with someone? </a:t>
              </a:r>
            </a:p>
            <a:p>
              <a:pPr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dirty="0"/>
                <a:t>What happened? </a:t>
              </a:r>
            </a:p>
            <a:p>
              <a:pPr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dirty="0"/>
                <a:t>Did you resolve it?</a:t>
              </a:r>
              <a:endParaRPr lang="en-GB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E3B68418-B0EF-46BA-BCDF-380B66AD41B5}"/>
              </a:ext>
            </a:extLst>
          </p:cNvPr>
          <p:cNvSpPr/>
          <p:nvPr/>
        </p:nvSpPr>
        <p:spPr>
          <a:xfrm>
            <a:off x="679451" y="4538135"/>
            <a:ext cx="1287463" cy="1287463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dirty="0">
                <a:solidFill>
                  <a:prstClr val="white"/>
                </a:solidFill>
                <a:latin typeface="Twinkl"/>
              </a:rPr>
              <a:t>Think about it!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8AB45606-0A1B-4F17-A851-E452BE0F5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1" y="1473200"/>
            <a:ext cx="3844925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3B9DA80-1C7E-4E53-891C-090F699179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What Causes Conflict?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8DA9A70-128C-4D5E-8965-745D4C898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997201"/>
            <a:ext cx="467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Conflict can be caused by lots of things. Some of them include: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8555E0-6F4A-4AD9-AE56-EDA5388C9720}"/>
              </a:ext>
            </a:extLst>
          </p:cNvPr>
          <p:cNvGrpSpPr>
            <a:grpSpLocks/>
          </p:cNvGrpSpPr>
          <p:nvPr/>
        </p:nvGrpSpPr>
        <p:grpSpPr bwMode="auto">
          <a:xfrm>
            <a:off x="3068639" y="1592264"/>
            <a:ext cx="4673601" cy="822325"/>
            <a:chOff x="1545164" y="4880315"/>
            <a:chExt cx="6561667" cy="8226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EA5E13-12D6-46A6-92A1-E7C7DF5251A6}"/>
                </a:ext>
              </a:extLst>
            </p:cNvPr>
            <p:cNvSpPr/>
            <p:nvPr/>
          </p:nvSpPr>
          <p:spPr>
            <a:xfrm>
              <a:off x="1545164" y="4880315"/>
              <a:ext cx="6561667" cy="822697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9226" name="Rectangle 5">
              <a:extLst>
                <a:ext uri="{FF2B5EF4-FFF2-40B4-BE49-F238E27FC236}">
                  <a16:creationId xmlns:a16="http://schemas.microsoft.com/office/drawing/2014/main" id="{CEBF37D1-DE2A-4BDC-A4AE-020AF7AB0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532" y="5112432"/>
              <a:ext cx="53509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9pPr>
            </a:lstStyle>
            <a:p>
              <a:pPr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/>
                <a:t>Why do you think conflict happens?</a:t>
              </a:r>
              <a:endParaRPr lang="en-GB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138FB568-9C96-4555-8702-CFDB647E3971}"/>
              </a:ext>
            </a:extLst>
          </p:cNvPr>
          <p:cNvSpPr/>
          <p:nvPr/>
        </p:nvSpPr>
        <p:spPr>
          <a:xfrm>
            <a:off x="2279651" y="1358901"/>
            <a:ext cx="1287463" cy="1287463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dirty="0">
                <a:solidFill>
                  <a:prstClr val="white"/>
                </a:solidFill>
                <a:latin typeface="Twinkl"/>
              </a:rPr>
              <a:t>Think about it!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B412A6-EE66-4BAF-8877-574880F0A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8" y="3749675"/>
            <a:ext cx="665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/>
              <a:t>different beliefs, such as political or religious beliefs;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6B8D0E-35DB-4FB2-B196-ACCCDC91A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8" y="4243389"/>
            <a:ext cx="810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/>
              <a:t>stubbornness – refusing to see things from someone else’s point of view;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4E1FE-3310-43A5-920D-F1E9DB06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8" y="4737100"/>
            <a:ext cx="665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/>
              <a:t>past arguments that haven’t been sorted 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>
            <a:extLst>
              <a:ext uri="{FF2B5EF4-FFF2-40B4-BE49-F238E27FC236}">
                <a16:creationId xmlns:a16="http://schemas.microsoft.com/office/drawing/2014/main" id="{CED276B5-76FE-4310-B5D1-701A0ED950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How Can We Resolve Conflict?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BE5281-2C8E-4E5A-9860-31D1C70C485F}"/>
              </a:ext>
            </a:extLst>
          </p:cNvPr>
          <p:cNvSpPr/>
          <p:nvPr/>
        </p:nvSpPr>
        <p:spPr>
          <a:xfrm>
            <a:off x="7829023" y="555813"/>
            <a:ext cx="3795711" cy="4013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0248" name="Picture 7">
            <a:extLst>
              <a:ext uri="{FF2B5EF4-FFF2-40B4-BE49-F238E27FC236}">
                <a16:creationId xmlns:a16="http://schemas.microsoft.com/office/drawing/2014/main" id="{437D2D1F-3A50-4583-98B9-0C3CEE62A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2"/>
          <a:stretch>
            <a:fillRect/>
          </a:stretch>
        </p:blipFill>
        <p:spPr bwMode="auto">
          <a:xfrm>
            <a:off x="760412" y="2738439"/>
            <a:ext cx="6365876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95DC12A-FF8D-48FF-8AAB-A87E42D7C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78" y="1815109"/>
            <a:ext cx="34797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/>
              <a:t>Make a list or spider diagram on the different ways you think conflict can be resolved.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5780B-8653-4AD2-82F9-FCC3AAA07CB9}"/>
              </a:ext>
            </a:extLst>
          </p:cNvPr>
          <p:cNvSpPr txBox="1"/>
          <p:nvPr/>
        </p:nvSpPr>
        <p:spPr>
          <a:xfrm>
            <a:off x="7126288" y="4910922"/>
            <a:ext cx="4343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Seeing both sides of a story - KS2 PSHE and Citizenship - BBC Bitesize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F0233F-266F-41FE-92F0-BCBFDE18B6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79441" y="2889713"/>
            <a:ext cx="1294872" cy="1294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1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8896A6C-4BD3-47F6-AC5D-462EE5C827F0}"/>
              </a:ext>
            </a:extLst>
          </p:cNvPr>
          <p:cNvGrpSpPr>
            <a:grpSpLocks/>
          </p:cNvGrpSpPr>
          <p:nvPr/>
        </p:nvGrpSpPr>
        <p:grpSpPr bwMode="auto">
          <a:xfrm>
            <a:off x="2874964" y="4887914"/>
            <a:ext cx="6738937" cy="1063625"/>
            <a:chOff x="1351409" y="4887515"/>
            <a:chExt cx="6738601" cy="10645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8D9704-40FB-4CD5-A050-9BB960CB5385}"/>
                </a:ext>
              </a:extLst>
            </p:cNvPr>
            <p:cNvSpPr/>
            <p:nvPr/>
          </p:nvSpPr>
          <p:spPr>
            <a:xfrm>
              <a:off x="1351409" y="4887515"/>
              <a:ext cx="6738601" cy="1064571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21" name="Rectangle 6">
              <a:extLst>
                <a:ext uri="{FF2B5EF4-FFF2-40B4-BE49-F238E27FC236}">
                  <a16:creationId xmlns:a16="http://schemas.microsoft.com/office/drawing/2014/main" id="{EFEEA702-AE06-42EE-8F04-63D1127F8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878" y="5070001"/>
              <a:ext cx="53509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Have you tried any of these methods?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What happened?</a:t>
              </a:r>
              <a:endParaRPr lang="en-GB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3315" name="Title 1">
            <a:extLst>
              <a:ext uri="{FF2B5EF4-FFF2-40B4-BE49-F238E27FC236}">
                <a16:creationId xmlns:a16="http://schemas.microsoft.com/office/drawing/2014/main" id="{34D64B5B-18A6-4240-932A-BD423CF8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Other Ways to Resolve Conflict</a:t>
            </a: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FE1D7C0C-043E-4008-A5C3-EE44B515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464" y="1858963"/>
            <a:ext cx="4206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Listening to others is a good way to help resolve conflict. Try to listen carefully to what the other person is saying instead of only talking. 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1335BF11-CA3C-4421-A37F-273E3E726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464" y="3444875"/>
            <a:ext cx="7183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can be tricky to solve a conflict and sometimes you might need some outside help. Find someone that everyone involved trusts. It could be a sensible class member or an adult from your school. Calmly, explain what has happened and listen to their advice.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EC05C3-6D4E-49A1-9A13-0924B12F325D}"/>
              </a:ext>
            </a:extLst>
          </p:cNvPr>
          <p:cNvSpPr/>
          <p:nvPr/>
        </p:nvSpPr>
        <p:spPr>
          <a:xfrm>
            <a:off x="2279651" y="4725989"/>
            <a:ext cx="1287463" cy="128587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Think about it!</a:t>
            </a:r>
          </a:p>
        </p:txBody>
      </p:sp>
      <p:pic>
        <p:nvPicPr>
          <p:cNvPr id="13319" name="Picture 12">
            <a:extLst>
              <a:ext uri="{FF2B5EF4-FFF2-40B4-BE49-F238E27FC236}">
                <a16:creationId xmlns:a16="http://schemas.microsoft.com/office/drawing/2014/main" id="{D7A7ACD8-3775-4C5F-AD43-6E9E1AB37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4" y="1357314"/>
            <a:ext cx="275113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F2A7245-8F44-4059-A37E-7D37D4F64815}"/>
              </a:ext>
            </a:extLst>
          </p:cNvPr>
          <p:cNvGrpSpPr>
            <a:grpSpLocks/>
          </p:cNvGrpSpPr>
          <p:nvPr/>
        </p:nvGrpSpPr>
        <p:grpSpPr bwMode="auto">
          <a:xfrm>
            <a:off x="2874964" y="4887914"/>
            <a:ext cx="6738937" cy="1063625"/>
            <a:chOff x="1351409" y="4887515"/>
            <a:chExt cx="6738601" cy="10645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F0F1BA-F274-4A42-9B4A-CE25E83870DB}"/>
                </a:ext>
              </a:extLst>
            </p:cNvPr>
            <p:cNvSpPr/>
            <p:nvPr/>
          </p:nvSpPr>
          <p:spPr>
            <a:xfrm>
              <a:off x="1351409" y="4887515"/>
              <a:ext cx="6738601" cy="1064571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345" name="Rectangle 6">
              <a:extLst>
                <a:ext uri="{FF2B5EF4-FFF2-40B4-BE49-F238E27FC236}">
                  <a16:creationId xmlns:a16="http://schemas.microsoft.com/office/drawing/2014/main" id="{A0F0E5A0-327D-457B-8A0A-012C1957C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878" y="5070001"/>
              <a:ext cx="53509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Have you tried any of these methods?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What happened?</a:t>
              </a:r>
              <a:endParaRPr lang="en-GB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4339" name="Title 1">
            <a:extLst>
              <a:ext uri="{FF2B5EF4-FFF2-40B4-BE49-F238E27FC236}">
                <a16:creationId xmlns:a16="http://schemas.microsoft.com/office/drawing/2014/main" id="{38393725-0A40-4542-AC0F-24AB8C31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Other Ways to Resolve Conflict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0701F530-CC8E-4741-B862-42335471E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1552575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Compromise is when people agree to give up on a bit of something they might want in order to find a fair solution to a problem. If all the people in a conflict compromise a bit, you should be able to find a fair solution. 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63EF8D7B-6214-4C5B-8506-CDFFD0B36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34337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Empathy is when you try to understand how another person is feeling. Use your imagination to think about how the other person is feeling.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35E44D-A91E-4DAF-877C-6B2E367D34D5}"/>
              </a:ext>
            </a:extLst>
          </p:cNvPr>
          <p:cNvSpPr/>
          <p:nvPr/>
        </p:nvSpPr>
        <p:spPr>
          <a:xfrm>
            <a:off x="2279651" y="4725989"/>
            <a:ext cx="1287463" cy="128587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Think about it!</a:t>
            </a:r>
          </a:p>
        </p:txBody>
      </p:sp>
      <p:pic>
        <p:nvPicPr>
          <p:cNvPr id="14343" name="Picture 11">
            <a:extLst>
              <a:ext uri="{FF2B5EF4-FFF2-40B4-BE49-F238E27FC236}">
                <a16:creationId xmlns:a16="http://schemas.microsoft.com/office/drawing/2014/main" id="{D9C78073-D860-4DFC-B361-B985C4097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1" y="2019301"/>
            <a:ext cx="305276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1D7994-DD6E-4EE2-B729-43DB3BC7E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95" y="857971"/>
            <a:ext cx="2773250" cy="1884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CB11B2-1ECA-44D6-B86A-126074DA6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502" y="826193"/>
            <a:ext cx="2802483" cy="1916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4B803F-74C5-4EAC-A3F4-AC1B9A5A7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11" y="3536184"/>
            <a:ext cx="2723432" cy="1884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8AC7D8-FCC4-4F9C-A640-18A87BE55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9284" y="3525723"/>
            <a:ext cx="2802483" cy="19473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C4220D-32E8-47DA-AF2D-236D179D0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3522" y="3536184"/>
            <a:ext cx="2802483" cy="1936884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697CFA-CA73-414B-A536-D9DF29BE7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19009" y="1238107"/>
            <a:ext cx="820291" cy="8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4360D-29DA-4A3B-BA44-A71A54466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19" y="1174173"/>
            <a:ext cx="2743883" cy="1901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445E44-8AE3-40D1-B95E-07F12E8EC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941" y="1174173"/>
            <a:ext cx="2743883" cy="1890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B3EDA-2B91-4695-A7FA-000FE3403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919" y="3706208"/>
            <a:ext cx="2748510" cy="1901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67D511-C136-47C3-8358-906A5BD05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806" y="3706207"/>
            <a:ext cx="2772018" cy="1901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EF1745-DDB1-4249-9C7F-DBBC14F60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571" y="1185663"/>
            <a:ext cx="2763667" cy="1890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7986A8-A3F7-424A-8480-A89562078C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220" y="3636513"/>
            <a:ext cx="2772018" cy="1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51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435</Words>
  <Application>Microsoft Office PowerPoint</Application>
  <PresentationFormat>Widescreen</PresentationFormat>
  <Paragraphs>36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Letter-join Plus 8</vt:lpstr>
      <vt:lpstr>Twinkl</vt:lpstr>
      <vt:lpstr>Wingdings 3</vt:lpstr>
      <vt:lpstr>Ion</vt:lpstr>
      <vt:lpstr>PSHE</vt:lpstr>
      <vt:lpstr>Can I discuss issues respectfully?  Can I listen to and respect other points of view?  Can I constructively challenge points of view they disagree with?     </vt:lpstr>
      <vt:lpstr>What Is Conflict?</vt:lpstr>
      <vt:lpstr>What Causes Conflict?</vt:lpstr>
      <vt:lpstr>How Can We Resolve Conflict?</vt:lpstr>
      <vt:lpstr>Other Ways to Resolve Conflict</vt:lpstr>
      <vt:lpstr>Other Ways to Resolve Conflict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PSHE</dc:title>
  <dc:creator>Carole Nicholson</dc:creator>
  <cp:lastModifiedBy>Tracy Whittam</cp:lastModifiedBy>
  <cp:revision>27</cp:revision>
  <dcterms:created xsi:type="dcterms:W3CDTF">2021-01-09T07:40:06Z</dcterms:created>
  <dcterms:modified xsi:type="dcterms:W3CDTF">2021-01-10T09:48:32Z</dcterms:modified>
</cp:coreProperties>
</file>