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Whittam" initials="TW" lastIdx="0" clrIdx="0">
    <p:extLst>
      <p:ext uri="{19B8F6BF-5375-455C-9EA6-DF929625EA0E}">
        <p15:presenceInfo xmlns:p15="http://schemas.microsoft.com/office/powerpoint/2012/main" userId="Tracy Whitt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C46-78FE-450F-AF46-CA6223EB51F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70B4-5A87-4917-A28B-EC020DE5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2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C46-78FE-450F-AF46-CA6223EB51F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70B4-5A87-4917-A28B-EC020DE5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C46-78FE-450F-AF46-CA6223EB51F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70B4-5A87-4917-A28B-EC020DE5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1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C46-78FE-450F-AF46-CA6223EB51F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70B4-5A87-4917-A28B-EC020DE5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7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C46-78FE-450F-AF46-CA6223EB51F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70B4-5A87-4917-A28B-EC020DE5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5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C46-78FE-450F-AF46-CA6223EB51F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70B4-5A87-4917-A28B-EC020DE5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8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C46-78FE-450F-AF46-CA6223EB51F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70B4-5A87-4917-A28B-EC020DE5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C46-78FE-450F-AF46-CA6223EB51F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70B4-5A87-4917-A28B-EC020DE5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2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C46-78FE-450F-AF46-CA6223EB51F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70B4-5A87-4917-A28B-EC020DE5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0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C46-78FE-450F-AF46-CA6223EB51F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70B4-5A87-4917-A28B-EC020DE5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3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C46-78FE-450F-AF46-CA6223EB51F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70B4-5A87-4917-A28B-EC020DE5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6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4C46-78FE-450F-AF46-CA6223EB51F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C70B4-5A87-4917-A28B-EC020DE5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1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hyperlink" Target="https://www.bbc.co.uk/bitesize/topics/zwdr6yc/articles/zs8f8mn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/>
              <a:t>Science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Thursday 14/01/21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08873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555" y="1090766"/>
            <a:ext cx="8778240" cy="5767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8051" y="195943"/>
            <a:ext cx="10693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/>
              <a:t>Can I explain how blood moves around the body?</a:t>
            </a:r>
            <a:endParaRPr lang="en-US" sz="4000" b="1" u="sng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" y="1987731"/>
            <a:ext cx="1264920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7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97133" y="0"/>
            <a:ext cx="9014409" cy="656354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863" y="590006"/>
            <a:ext cx="1264920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2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93368" y="-104502"/>
            <a:ext cx="10065275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4084" y="3652500"/>
            <a:ext cx="104038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Make notes as </a:t>
            </a:r>
            <a:r>
              <a:rPr lang="en-US" sz="2800" dirty="0"/>
              <a:t>you read, or listen to the </a:t>
            </a:r>
            <a:r>
              <a:rPr lang="en-US" sz="2800" dirty="0" err="1" smtClean="0"/>
              <a:t>powerpoint</a:t>
            </a:r>
            <a:r>
              <a:rPr lang="en-US" sz="2800" dirty="0" smtClean="0"/>
              <a:t>. </a:t>
            </a:r>
            <a:r>
              <a:rPr lang="en-US" sz="2800" dirty="0"/>
              <a:t>You can then write your own paragraph on the importance of the heart and the circulatory </a:t>
            </a:r>
            <a:r>
              <a:rPr lang="en-US" sz="2800" dirty="0" smtClean="0"/>
              <a:t>system. </a:t>
            </a:r>
          </a:p>
          <a:p>
            <a:endParaRPr lang="en-US" sz="2800" dirty="0"/>
          </a:p>
          <a:p>
            <a:r>
              <a:rPr lang="en-US" sz="2800" dirty="0" smtClean="0"/>
              <a:t>Click on the link you what a clip on the circulatory system on BBC </a:t>
            </a:r>
            <a:r>
              <a:rPr lang="en-US" sz="2800" dirty="0" err="1" smtClean="0"/>
              <a:t>Bitesize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https://www.bbc.co.uk/bitesize/topics/zwdr6yc/articles/zs8f8mn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6237" y="864325"/>
            <a:ext cx="1199605" cy="119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5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91446" cy="3475355"/>
          </a:xfrm>
        </p:spPr>
        <p:txBody>
          <a:bodyPr>
            <a:normAutofit/>
          </a:bodyPr>
          <a:lstStyle/>
          <a:p>
            <a:r>
              <a:rPr lang="en-US" dirty="0" smtClean="0"/>
              <a:t>Here is a labelled diagram of the heart. Draw your own diagram and label 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623" y="0"/>
            <a:ext cx="4955177" cy="69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78</Words>
  <Application>Microsoft Office PowerPoint</Application>
  <PresentationFormat>Widescreen</PresentationFormat>
  <Paragraphs>7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Science</vt:lpstr>
      <vt:lpstr>PowerPoint Presentation</vt:lpstr>
      <vt:lpstr>PowerPoint Presentation</vt:lpstr>
      <vt:lpstr>PowerPoint Presentation</vt:lpstr>
      <vt:lpstr>Here is a labelled diagram of the heart. Draw your own diagram and label it.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Whittam</dc:creator>
  <cp:lastModifiedBy>Tracy Whittam</cp:lastModifiedBy>
  <cp:revision>7</cp:revision>
  <dcterms:created xsi:type="dcterms:W3CDTF">2021-01-12T19:54:08Z</dcterms:created>
  <dcterms:modified xsi:type="dcterms:W3CDTF">2021-01-12T20:32:06Z</dcterms:modified>
</cp:coreProperties>
</file>