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B2410-8A7D-46E7-B0C3-F299213DF402}" type="datetimeFigureOut">
              <a:rPr lang="en-US" smtClean="0"/>
              <a:t>1/11/2021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FD9CD-12FF-48B2-AA96-FA6915314A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282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B2410-8A7D-46E7-B0C3-F299213DF402}" type="datetimeFigureOut">
              <a:rPr lang="en-US" smtClean="0"/>
              <a:t>1/11/2021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FD9CD-12FF-48B2-AA96-FA6915314A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9990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B2410-8A7D-46E7-B0C3-F299213DF402}" type="datetimeFigureOut">
              <a:rPr lang="en-US" smtClean="0"/>
              <a:t>1/11/2021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FD9CD-12FF-48B2-AA96-FA6915314A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4846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B2410-8A7D-46E7-B0C3-F299213DF402}" type="datetimeFigureOut">
              <a:rPr lang="en-US" smtClean="0"/>
              <a:t>1/11/2021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FD9CD-12FF-48B2-AA96-FA6915314A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5301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B2410-8A7D-46E7-B0C3-F299213DF402}" type="datetimeFigureOut">
              <a:rPr lang="en-US" smtClean="0"/>
              <a:t>1/11/2021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FD9CD-12FF-48B2-AA96-FA6915314A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6786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B2410-8A7D-46E7-B0C3-F299213DF402}" type="datetimeFigureOut">
              <a:rPr lang="en-US" smtClean="0"/>
              <a:t>1/11/2021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FD9CD-12FF-48B2-AA96-FA6915314A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6409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B2410-8A7D-46E7-B0C3-F299213DF402}" type="datetimeFigureOut">
              <a:rPr lang="en-US" smtClean="0"/>
              <a:t>1/11/2021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FD9CD-12FF-48B2-AA96-FA6915314A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5941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B2410-8A7D-46E7-B0C3-F299213DF402}" type="datetimeFigureOut">
              <a:rPr lang="en-US" smtClean="0"/>
              <a:t>1/11/2021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FD9CD-12FF-48B2-AA96-FA6915314A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0200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B2410-8A7D-46E7-B0C3-F299213DF402}" type="datetimeFigureOut">
              <a:rPr lang="en-US" smtClean="0"/>
              <a:t>1/11/2021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FD9CD-12FF-48B2-AA96-FA6915314A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0248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B2410-8A7D-46E7-B0C3-F299213DF402}" type="datetimeFigureOut">
              <a:rPr lang="en-US" smtClean="0"/>
              <a:t>1/11/2021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FD9CD-12FF-48B2-AA96-FA6915314A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3574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B2410-8A7D-46E7-B0C3-F299213DF402}" type="datetimeFigureOut">
              <a:rPr lang="en-US" smtClean="0"/>
              <a:t>1/11/2021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FD9CD-12FF-48B2-AA96-FA6915314A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8765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3B2410-8A7D-46E7-B0C3-F299213DF402}" type="datetimeFigureOut">
              <a:rPr lang="en-US" smtClean="0"/>
              <a:t>1/11/2021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BFD9CD-12FF-48B2-AA96-FA6915314A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6062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bc.co.uk/bitesize/topics/zgffr82/articles/zx9hcj6" TargetMode="External"/><Relationship Id="rId2" Type="http://schemas.openxmlformats.org/officeDocument/2006/relationships/hyperlink" Target="https://www.bbc.co.uk/bitesize/topics/zgffr82/articles/zstr2nb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bc.co.uk/teach/class-clips-video/music--science-ks2-what-is-sound/zbnmhbk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Science</a:t>
            </a:r>
            <a:br>
              <a:rPr lang="en-GB" dirty="0" smtClean="0"/>
            </a:br>
            <a:r>
              <a:rPr lang="en-GB" dirty="0" smtClean="0"/>
              <a:t>12/01/2021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1891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dirty="0" smtClean="0"/>
              <a:t>Investigate how sounds are made</a:t>
            </a:r>
          </a:p>
          <a:p>
            <a:r>
              <a:rPr lang="en-US" dirty="0" smtClean="0">
                <a:hlinkClick r:id="rId2"/>
              </a:rPr>
              <a:t>https://www.bbc.co.uk/bitesize/topics/zgffr82/articles/zstr2nb</a:t>
            </a:r>
            <a:endParaRPr lang="en-US" dirty="0" smtClean="0"/>
          </a:p>
          <a:p>
            <a:endParaRPr lang="en-GB" dirty="0"/>
          </a:p>
          <a:p>
            <a:r>
              <a:rPr lang="en-GB" dirty="0" smtClean="0"/>
              <a:t>Investigate how sounds are detected</a:t>
            </a:r>
          </a:p>
          <a:p>
            <a:r>
              <a:rPr lang="en-US" dirty="0" smtClean="0">
                <a:hlinkClick r:id="rId3"/>
              </a:rPr>
              <a:t>https://www.bbc.co.uk/bitesize/topics/zgffr82/articles/zx9hcj6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83450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But what is sound?</a:t>
            </a:r>
            <a:endParaRPr lang="en-GB" dirty="0"/>
          </a:p>
          <a:p>
            <a:r>
              <a:rPr lang="en-US" dirty="0" smtClean="0">
                <a:hlinkClick r:id="rId2"/>
              </a:rPr>
              <a:t>https://www.bbc.co.uk/teach/class-clips-video/music--science-ks2-what-is-sound/zbnmhbk</a:t>
            </a:r>
            <a:endParaRPr lang="en-US" dirty="0" smtClean="0"/>
          </a:p>
          <a:p>
            <a:r>
              <a:rPr lang="en-GB" dirty="0" smtClean="0"/>
              <a:t>Using all 3 videos, can you design a leaflet to explain how sound works to children in Year 1?</a:t>
            </a:r>
          </a:p>
          <a:p>
            <a:r>
              <a:rPr lang="en-GB" dirty="0" smtClean="0"/>
              <a:t>Remember, a leaflet must be interesting and informative. Use clear writing, colour and some pictures if you can!</a:t>
            </a:r>
          </a:p>
          <a:p>
            <a:r>
              <a:rPr lang="en-GB" dirty="0" smtClean="0"/>
              <a:t>Extension challenge – who can draw a labelled diagram of the ear?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76588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85</Words>
  <Application>Microsoft Office PowerPoint</Application>
  <PresentationFormat>Widescreen</PresentationFormat>
  <Paragraphs>14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Science 12/01/2021</vt:lpstr>
      <vt:lpstr>Sound</vt:lpstr>
      <vt:lpstr>Sound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Science 12/01/2021</dc:title>
  <dc:creator>Ed Tiffany</dc:creator>
  <cp:lastModifiedBy>Ed Tiffany</cp:lastModifiedBy>
  <cp:revision>5</cp:revision>
  <dcterms:created xsi:type="dcterms:W3CDTF">2021-01-11T21:28:50Z</dcterms:created>
  <dcterms:modified xsi:type="dcterms:W3CDTF">2021-01-11T22:48:55Z</dcterms:modified>
</cp:coreProperties>
</file>