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1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9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0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7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4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5578-C3B1-4A36-8902-387B63013E37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F961-30D1-42E1-96ED-66980220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bbc.co.uk/bitesize/clips/z6vfb9q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bitesize/clips/zrd9wm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Science </a:t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>Earth and Space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19.01.21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7A032A-CBC4-471F-B0A9-DE39B3475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4313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92" y="0"/>
            <a:ext cx="5395175" cy="814925"/>
          </a:xfrm>
        </p:spPr>
        <p:txBody>
          <a:bodyPr/>
          <a:lstStyle/>
          <a:p>
            <a:pPr algn="ctr"/>
            <a:r>
              <a:rPr lang="en-GB" u="sng" dirty="0">
                <a:latin typeface="Letterjoin-Air Plus 8" panose="02000805000000020003" pitchFamily="50" charset="0"/>
                <a:cs typeface="Lao UI" panose="020B0502040204020203" pitchFamily="34" charset="0"/>
              </a:rPr>
              <a:t>Key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93" t="19327" r="27747" b="7961"/>
          <a:stretch/>
        </p:blipFill>
        <p:spPr>
          <a:xfrm>
            <a:off x="1700011" y="692257"/>
            <a:ext cx="8937938" cy="6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sz="3000" u="sng" dirty="0">
                <a:latin typeface="Letterjoin-Air Plus 8" panose="02000805000000020003" pitchFamily="50" charset="0"/>
              </a:rPr>
              <a:t>an I explain how the Earth orbits the Sun?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4110"/>
          </a:xfrm>
        </p:spPr>
        <p:txBody>
          <a:bodyPr>
            <a:normAutofit fontScale="92500"/>
          </a:bodyPr>
          <a:lstStyle/>
          <a:p>
            <a:r>
              <a:rPr lang="en-GB" sz="2200" dirty="0">
                <a:latin typeface="Letterjoin-Air Plus 8" panose="02000805000000020003" pitchFamily="50" charset="0"/>
              </a:rPr>
              <a:t>Make sure your sound is turned off.</a:t>
            </a:r>
          </a:p>
          <a:p>
            <a:pPr marL="0" indent="0">
              <a:buNone/>
            </a:pPr>
            <a:endParaRPr lang="en-GB" sz="2200" dirty="0">
              <a:latin typeface="Letterjoin-Air Plus 8" panose="02000805000000020003" pitchFamily="50" charset="0"/>
            </a:endParaRPr>
          </a:p>
          <a:p>
            <a:r>
              <a:rPr lang="en-GB" sz="2200" dirty="0">
                <a:latin typeface="Letterjoin-Air Plus 8" panose="02000805000000020003" pitchFamily="50" charset="0"/>
              </a:rPr>
              <a:t>Watch this video </a:t>
            </a:r>
            <a:r>
              <a:rPr lang="en-GB" sz="2200" dirty="0">
                <a:latin typeface="Letterjoin-Air Plus 8" panose="02000805000000020003" pitchFamily="50" charset="0"/>
                <a:hlinkClick r:id="rId6"/>
              </a:rPr>
              <a:t>https://www.bbc.co.uk/bitesize/clips/z6vfb9q</a:t>
            </a:r>
            <a:r>
              <a:rPr lang="en-GB" sz="2200" dirty="0">
                <a:latin typeface="Letterjoin-Air Plus 8" panose="02000805000000020003" pitchFamily="50" charset="0"/>
              </a:rPr>
              <a:t> it explains how the Earth orbits the Sun.</a:t>
            </a:r>
          </a:p>
          <a:p>
            <a:pPr marL="0" indent="0">
              <a:buNone/>
            </a:pPr>
            <a:endParaRPr lang="en-GB" sz="2200" dirty="0">
              <a:latin typeface="Letterjoin-Air Plus 8" panose="02000805000000020003" pitchFamily="50" charset="0"/>
            </a:endParaRPr>
          </a:p>
          <a:p>
            <a:r>
              <a:rPr lang="en-GB" sz="2200" dirty="0">
                <a:latin typeface="Letterjoin-Air Plus 8" panose="02000805000000020003" pitchFamily="50" charset="0"/>
              </a:rPr>
              <a:t>Once you have watched it without the sound, write a script for the video explaining the orbit of the Earth, do this using the 2write tool in </a:t>
            </a:r>
            <a:r>
              <a:rPr lang="en-GB" sz="2200" dirty="0" err="1">
                <a:latin typeface="Letterjoin-Air Plus 8" panose="02000805000000020003" pitchFamily="50" charset="0"/>
              </a:rPr>
              <a:t>PurpleMash</a:t>
            </a:r>
            <a:r>
              <a:rPr lang="en-GB" sz="2200" dirty="0">
                <a:latin typeface="Letterjoin-Air Plus 8" panose="02000805000000020003" pitchFamily="50" charset="0"/>
              </a:rPr>
              <a:t>. Save your work as: The orbit of Earth</a:t>
            </a:r>
          </a:p>
          <a:p>
            <a:pPr marL="0" indent="0">
              <a:buNone/>
            </a:pPr>
            <a:endParaRPr lang="en-GB" sz="2200" dirty="0">
              <a:latin typeface="Letterjoin-Air Plus 8" panose="02000805000000020003" pitchFamily="50" charset="0"/>
            </a:endParaRPr>
          </a:p>
          <a:p>
            <a:r>
              <a:rPr lang="en-GB" sz="2200" dirty="0">
                <a:latin typeface="Letterjoin-Air Plus 8" panose="02000805000000020003" pitchFamily="50" charset="0"/>
              </a:rPr>
              <a:t>Email me your scripts, then watch the video again with the sound on. How close did your explanation match theirs?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2AA544-32DB-45DF-B86A-C92ED3C8D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41704" y="152082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940B7E-B54C-450E-B9E1-F3F2A22FED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4200" y="4409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Letterjoin-Air Plus 8" panose="02000805000000020003" pitchFamily="50" charset="0"/>
              </a:rPr>
              <a:t>Can I explain day and night?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249251"/>
            <a:ext cx="11237890" cy="4927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  <a:hlinkClick r:id="rId4"/>
              </a:rPr>
              <a:t>https://www.bbc.co.uk/bitesize/clips/zrd9wmn</a:t>
            </a:r>
            <a:r>
              <a:rPr lang="en-GB" sz="2300" dirty="0">
                <a:latin typeface="Letterjoin-Air Plus 8" panose="02000805000000020003" pitchFamily="50" charset="0"/>
              </a:rPr>
              <a:t> </a:t>
            </a:r>
          </a:p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</a:rPr>
              <a:t>Watch the video on how day and night occur.</a:t>
            </a:r>
          </a:p>
          <a:p>
            <a:pPr marL="0" indent="0">
              <a:buNone/>
            </a:pPr>
            <a:endParaRPr lang="en-GB" sz="23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</a:rPr>
              <a:t>Follow these instructions to model it yourself at home:</a:t>
            </a:r>
          </a:p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</a:rPr>
              <a:t>You will need a torch (you can use the torch app on a phone or tablet if you have access to one), a globe (a spherical object like an orange) and a pen. </a:t>
            </a:r>
          </a:p>
          <a:p>
            <a:endParaRPr lang="en-GB" sz="23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300" u="sng" dirty="0">
                <a:latin typeface="Letterjoin-Air Plus 8" panose="02000805000000020003" pitchFamily="50" charset="0"/>
              </a:rPr>
              <a:t>What to do:</a:t>
            </a:r>
          </a:p>
          <a:p>
            <a:r>
              <a:rPr lang="en-GB" sz="2300" dirty="0">
                <a:latin typeface="Letterjoin-Air Plus 8" panose="02000805000000020003" pitchFamily="50" charset="0"/>
              </a:rPr>
              <a:t>Using the pen, make a mark on the ‘globe’. This will represent a person</a:t>
            </a:r>
          </a:p>
          <a:p>
            <a:r>
              <a:rPr lang="en-GB" sz="2300" dirty="0">
                <a:latin typeface="Letterjoin-Air Plus 8" panose="02000805000000020003" pitchFamily="50" charset="0"/>
              </a:rPr>
              <a:t>Shine the torch on your location. Then, rotate the globe anticlockwise. </a:t>
            </a:r>
          </a:p>
          <a:p>
            <a:r>
              <a:rPr lang="en-GB" sz="2300" dirty="0">
                <a:latin typeface="Letterjoin-Air Plus 8" panose="02000805000000020003" pitchFamily="50" charset="0"/>
              </a:rPr>
              <a:t>Remember to hold the torch still.</a:t>
            </a:r>
          </a:p>
          <a:p>
            <a:pPr marL="0" indent="0">
              <a:buNone/>
            </a:pPr>
            <a:endParaRPr lang="en-GB" sz="23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</a:rPr>
              <a:t>You should see how the mark you made enters day and night</a:t>
            </a:r>
          </a:p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</a:rPr>
              <a:t>You may need someone to help you be the torch or the ‘globe’.</a:t>
            </a:r>
          </a:p>
          <a:p>
            <a:pPr marL="0" indent="0">
              <a:buNone/>
            </a:pPr>
            <a:endParaRPr lang="en-GB" sz="23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300" dirty="0">
                <a:latin typeface="Letterjoin-Air Plus 8" panose="02000805000000020003" pitchFamily="50" charset="0"/>
              </a:rPr>
              <a:t>Please email me any photos of you completing this. It would look fab on our display</a:t>
            </a:r>
          </a:p>
          <a:p>
            <a:pPr marL="0" indent="0">
              <a:buNone/>
            </a:pPr>
            <a:endParaRPr lang="en-GB" sz="18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D28CF4-6CBE-483A-8EEB-005517871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8383" y="765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32" y="25030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Use the 2write tool on </a:t>
            </a:r>
            <a:r>
              <a:rPr lang="en-GB" dirty="0" err="1"/>
              <a:t>PurpleMash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Can you explain how day and night occur?</a:t>
            </a:r>
            <a:br>
              <a:rPr lang="en-GB" dirty="0"/>
            </a:br>
            <a:r>
              <a:rPr lang="en-GB" dirty="0"/>
              <a:t>Remember this should be in your own words using scientific vocabulary.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Remember to give your work a title and think carefully about your punctuation.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Save your work as Day and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900" dirty="0">
              <a:latin typeface="Letterjoin-Air Plus 8" panose="02000805000000020003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52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337</Words>
  <Application>Microsoft Office PowerPoint</Application>
  <PresentationFormat>Widescreen</PresentationFormat>
  <Paragraphs>28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Lao UI</vt:lpstr>
      <vt:lpstr>Letterjoin-Air Plus 8</vt:lpstr>
      <vt:lpstr>Office Theme</vt:lpstr>
      <vt:lpstr>Science  Earth and Space </vt:lpstr>
      <vt:lpstr>Key vocabulary</vt:lpstr>
      <vt:lpstr>Can I explain how the Earth orbits the Sun? </vt:lpstr>
      <vt:lpstr>Can I explain day and night?</vt:lpstr>
      <vt:lpstr>Use the 2write tool on PurpleMash   Can you explain how day and night occur? Remember this should be in your own words using scientific vocabulary.  Remember to give your work a title and think carefully about your punctuation.   Save your work as Day and night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Earth and Space</dc:title>
  <dc:creator>Lisa Boothroyd</dc:creator>
  <cp:lastModifiedBy>r.Metcalf@wvdomain.local</cp:lastModifiedBy>
  <cp:revision>10</cp:revision>
  <dcterms:created xsi:type="dcterms:W3CDTF">2021-01-09T21:08:19Z</dcterms:created>
  <dcterms:modified xsi:type="dcterms:W3CDTF">2021-01-15T15:07:15Z</dcterms:modified>
</cp:coreProperties>
</file>