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11C12-92AD-418C-8D0F-13C0C72E96F3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940F8-C4C6-4D2D-82F7-01ECB8F4F0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4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81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05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5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7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3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1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3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04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7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ECC6-FF64-49BB-B885-A89BA54416D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9F054-5EA1-4B51-B6E9-0ACAFABA1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5163" y="31711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  <a:t>Spanish </a:t>
            </a:r>
            <a:b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</a:br>
            <a:r>
              <a:rPr lang="en-GB" sz="4000" dirty="0" err="1">
                <a:latin typeface="Letterjoin-Air Plus 8" panose="02000805000000020003" pitchFamily="50" charset="0"/>
                <a:cs typeface="Lao UI" panose="020B0502040204020203" pitchFamily="34" charset="0"/>
              </a:rPr>
              <a:t>Espa</a:t>
            </a:r>
            <a:r>
              <a:rPr kumimoji="0" lang="es-ES" altLang="en-US" sz="4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Letterjoin-Air Plus 8" panose="02000805000000020003" pitchFamily="50" charset="0"/>
                <a:cs typeface="Lao UI" panose="020B0502040204020203" pitchFamily="34" charset="0"/>
              </a:rPr>
              <a:t>ñ</a:t>
            </a:r>
            <a: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  <a:t>ola</a:t>
            </a:r>
            <a:b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</a:br>
            <a: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  <a:t/>
            </a:r>
            <a:b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</a:br>
            <a: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  <a:t>Friday 14.01.21</a:t>
            </a:r>
            <a:b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</a:br>
            <a: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  <a:t/>
            </a:r>
            <a:b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</a:br>
            <a:r>
              <a:rPr lang="en-GB" sz="4000" dirty="0">
                <a:latin typeface="Letterjoin-Air Plus 8" panose="02000805000000020003" pitchFamily="50" charset="0"/>
                <a:cs typeface="Lao UI" panose="020B0502040204020203" pitchFamily="34" charset="0"/>
              </a:rPr>
              <a:t>Practise the vocabulary on the word mat. Think carefully about your pronunciation. </a:t>
            </a:r>
          </a:p>
        </p:txBody>
      </p:sp>
    </p:spTree>
    <p:extLst>
      <p:ext uri="{BB962C8B-B14F-4D97-AF65-F5344CB8AC3E}">
        <p14:creationId xmlns:p14="http://schemas.microsoft.com/office/powerpoint/2010/main" val="425776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092" t="19515" r="28697" b="6645"/>
          <a:stretch/>
        </p:blipFill>
        <p:spPr>
          <a:xfrm>
            <a:off x="1352282" y="128789"/>
            <a:ext cx="9569002" cy="659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9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9112" y="133305"/>
            <a:ext cx="9477778" cy="1373523"/>
          </a:xfrm>
        </p:spPr>
        <p:txBody>
          <a:bodyPr/>
          <a:lstStyle/>
          <a:p>
            <a:pPr algn="ctr"/>
            <a:r>
              <a:rPr lang="en-GB" dirty="0"/>
              <a:t>Can you correctly match the nouns to the sports?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4859" t="18576" r="20880" b="11342"/>
          <a:stretch/>
        </p:blipFill>
        <p:spPr>
          <a:xfrm>
            <a:off x="1249251" y="1506828"/>
            <a:ext cx="9053848" cy="4803820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681F2ED9-AD56-49C2-96A3-52EABE0C620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303099" y="405130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4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</Words>
  <Application>Microsoft Office PowerPoint</Application>
  <PresentationFormat>Widescreen</PresentationFormat>
  <Paragraphs>2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Lao UI</vt:lpstr>
      <vt:lpstr>Letterjoin-Air Plus 8</vt:lpstr>
      <vt:lpstr>Office Theme</vt:lpstr>
      <vt:lpstr>Spanish  Española  Friday 14.01.21  Practise the vocabulary on the word mat. Think carefully about your pronunciation. </vt:lpstr>
      <vt:lpstr>PowerPoint Presentation</vt:lpstr>
      <vt:lpstr>Can you correctly match the nouns to the sports?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 Española</dc:title>
  <dc:creator>Lisa Boothroyd</dc:creator>
  <cp:lastModifiedBy>Tracy Whittam</cp:lastModifiedBy>
  <cp:revision>8</cp:revision>
  <dcterms:created xsi:type="dcterms:W3CDTF">2021-01-11T15:09:10Z</dcterms:created>
  <dcterms:modified xsi:type="dcterms:W3CDTF">2021-01-14T07:00:49Z</dcterms:modified>
</cp:coreProperties>
</file>