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2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09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81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0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30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3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88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2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4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5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6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9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hyperlink" Target="https://youtu.be/BZbZp5CVQQ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Letterjoin-Air Plus 8" panose="02000805000000020003" pitchFamily="50" charset="0"/>
              </a:rPr>
              <a:t>Story</a:t>
            </a:r>
            <a:endParaRPr lang="en-US" sz="8800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Letterjoin-Air Plus 8" panose="02000805000000020003" pitchFamily="50" charset="0"/>
              </a:rPr>
              <a:t>14.01.2021</a:t>
            </a:r>
            <a:endParaRPr lang="en-US" sz="6600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77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697" y="197185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Letterjoin-Air Plus 8" panose="02000805000000020003" pitchFamily="50" charset="0"/>
              </a:rPr>
              <a:t>The beast of Buckingham Palace</a:t>
            </a:r>
            <a:r>
              <a:rPr lang="en-US" dirty="0" smtClean="0">
                <a:latin typeface="Letterjoin-Air Plus 8" panose="02000805000000020003" pitchFamily="50" charset="0"/>
              </a:rPr>
              <a:t>:</a:t>
            </a:r>
            <a:br>
              <a:rPr lang="en-US" dirty="0" smtClean="0">
                <a:latin typeface="Letterjoin-Air Plus 8" panose="02000805000000020003" pitchFamily="50" charset="0"/>
              </a:rPr>
            </a:br>
            <a:r>
              <a:rPr lang="en-US" dirty="0">
                <a:latin typeface="Letterjoin-Air Plus 8" panose="02000805000000020003" pitchFamily="50" charset="0"/>
              </a:rPr>
              <a:t/>
            </a:r>
            <a:br>
              <a:rPr lang="en-US" dirty="0">
                <a:latin typeface="Letterjoin-Air Plus 8" panose="02000805000000020003" pitchFamily="50" charset="0"/>
              </a:rPr>
            </a:br>
            <a:r>
              <a:rPr lang="en-US" dirty="0" smtClean="0">
                <a:latin typeface="Letterjoin-Air Plus 8" panose="02000805000000020003" pitchFamily="50" charset="0"/>
              </a:rPr>
              <a:t/>
            </a:r>
            <a:br>
              <a:rPr lang="en-US" dirty="0" smtClean="0">
                <a:latin typeface="Letterjoin-Air Plus 8" panose="02000805000000020003" pitchFamily="50" charset="0"/>
              </a:rPr>
            </a:br>
            <a:r>
              <a:rPr lang="en-US" dirty="0">
                <a:latin typeface="Letterjoin-Air Plus 8" panose="02000805000000020003" pitchFamily="50" charset="0"/>
              </a:rPr>
              <a:t/>
            </a:r>
            <a:br>
              <a:rPr lang="en-US" dirty="0">
                <a:latin typeface="Letterjoin-Air Plus 8" panose="02000805000000020003" pitchFamily="50" charset="0"/>
              </a:rPr>
            </a:br>
            <a:r>
              <a:rPr lang="en-US" dirty="0" smtClean="0">
                <a:latin typeface="Letterjoin-Air Plus 8" panose="02000805000000020003" pitchFamily="50" charset="0"/>
              </a:rPr>
              <a:t/>
            </a:r>
            <a:br>
              <a:rPr lang="en-US" dirty="0" smtClean="0">
                <a:latin typeface="Letterjoin-Air Plus 8" panose="02000805000000020003" pitchFamily="50" charset="0"/>
              </a:rPr>
            </a:br>
            <a:endParaRPr lang="en-US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https://youtu.be/BZbZp5CVQQ0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23258" y="213142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6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5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</Words>
  <Application>Microsoft Office PowerPoint</Application>
  <PresentationFormat>Widescreen</PresentationFormat>
  <Paragraphs>11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Letterjoin-Air Plus 8</vt:lpstr>
      <vt:lpstr>Office Theme</vt:lpstr>
      <vt:lpstr>Story</vt:lpstr>
      <vt:lpstr>The beast of Buckingham Palace:     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P.E</dc:title>
  <dc:creator>j.batey</dc:creator>
  <cp:lastModifiedBy>j.batey</cp:lastModifiedBy>
  <cp:revision>9</cp:revision>
  <dcterms:created xsi:type="dcterms:W3CDTF">2021-01-10T07:27:24Z</dcterms:created>
  <dcterms:modified xsi:type="dcterms:W3CDTF">2021-01-10T09:21:37Z</dcterms:modified>
</cp:coreProperties>
</file>