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8A9DFC-1B9D-415E-AF2F-1D7B877F00C2}"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3409256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A9DFC-1B9D-415E-AF2F-1D7B877F00C2}"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213365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A9DFC-1B9D-415E-AF2F-1D7B877F00C2}"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206272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A9DFC-1B9D-415E-AF2F-1D7B877F00C2}"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299582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8A9DFC-1B9D-415E-AF2F-1D7B877F00C2}"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109785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8A9DFC-1B9D-415E-AF2F-1D7B877F00C2}"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81708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8A9DFC-1B9D-415E-AF2F-1D7B877F00C2}" type="datetimeFigureOut">
              <a:rPr lang="en-US" smtClean="0"/>
              <a:t>1/14/21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174920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8A9DFC-1B9D-415E-AF2F-1D7B877F00C2}" type="datetimeFigureOut">
              <a:rPr lang="en-US" smtClean="0"/>
              <a:t>1/14/21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327202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A9DFC-1B9D-415E-AF2F-1D7B877F00C2}" type="datetimeFigureOut">
              <a:rPr lang="en-US" smtClean="0"/>
              <a:t>1/14/21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337154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9DFC-1B9D-415E-AF2F-1D7B877F00C2}"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89260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9DFC-1B9D-415E-AF2F-1D7B877F00C2}"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2846495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A9DFC-1B9D-415E-AF2F-1D7B877F00C2}" type="datetimeFigureOut">
              <a:rPr lang="en-US" smtClean="0"/>
              <a:t>1/14/21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78134-AF9C-46AE-823B-FF2C41B75EDB}" type="slidenum">
              <a:rPr lang="en-US" smtClean="0"/>
              <a:t>‹#›</a:t>
            </a:fld>
            <a:endParaRPr lang="en-US"/>
          </a:p>
        </p:txBody>
      </p:sp>
    </p:spTree>
    <p:extLst>
      <p:ext uri="{BB962C8B-B14F-4D97-AF65-F5344CB8AC3E}">
        <p14:creationId xmlns:p14="http://schemas.microsoft.com/office/powerpoint/2010/main" val="2457713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timestables.co.uk/2-times-table.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5.jpeg"/><Relationship Id="rId7" Type="http://schemas.openxmlformats.org/officeDocument/2006/relationships/oleObject" Target="../embeddings/oleObject1.bin"/><Relationship Id="rId12"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warm%20up%20answers.docx" TargetMode="External"/><Relationship Id="rId11" Type="http://schemas.openxmlformats.org/officeDocument/2006/relationships/oleObject" Target="../embeddings/oleObject3.bin"/><Relationship Id="rId5" Type="http://schemas.openxmlformats.org/officeDocument/2006/relationships/hyperlink" Target="https://whiterosemaths.com/homelearning/summer-archive/year-1/" TargetMode="External"/><Relationship Id="rId10" Type="http://schemas.openxmlformats.org/officeDocument/2006/relationships/image" Target="../media/image3.wmf"/><Relationship Id="rId4" Type="http://schemas.openxmlformats.org/officeDocument/2006/relationships/hyperlink" Target="https://www.visnos.com/demos/clock" TargetMode="External"/><Relationship Id="rId9"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Maths</a:t>
            </a:r>
            <a:r>
              <a:rPr lang="en-US" dirty="0" smtClean="0"/>
              <a:t> </a:t>
            </a:r>
            <a:br>
              <a:rPr lang="en-US" dirty="0" smtClean="0"/>
            </a:br>
            <a:r>
              <a:rPr lang="en-US" dirty="0" smtClean="0"/>
              <a:t>Thursday 14-01-21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37968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2621279"/>
            <a:ext cx="10232571" cy="923330"/>
          </a:xfrm>
          <a:prstGeom prst="rect">
            <a:avLst/>
          </a:prstGeom>
          <a:noFill/>
        </p:spPr>
        <p:txBody>
          <a:bodyPr wrap="square" rtlCol="0">
            <a:spAutoFit/>
          </a:bodyPr>
          <a:lstStyle/>
          <a:p>
            <a:r>
              <a:rPr lang="en-US" dirty="0" smtClean="0"/>
              <a:t>It’s time for a tables work out. Use the </a:t>
            </a:r>
            <a:r>
              <a:rPr lang="en-US" b="1" dirty="0" smtClean="0"/>
              <a:t>2 x table </a:t>
            </a:r>
            <a:r>
              <a:rPr lang="en-US" dirty="0" smtClean="0"/>
              <a:t>challenges.  Do challenges Step 3 and Step 4. </a:t>
            </a:r>
          </a:p>
          <a:p>
            <a:endParaRPr lang="en-US" dirty="0"/>
          </a:p>
          <a:p>
            <a:r>
              <a:rPr lang="en-US" dirty="0" smtClean="0">
                <a:hlinkClick r:id="rId2"/>
              </a:rPr>
              <a:t>https://www.timestables.co.uk/2-times-table.html</a:t>
            </a:r>
            <a:r>
              <a:rPr lang="en-US" dirty="0" smtClean="0"/>
              <a:t> </a:t>
            </a:r>
            <a:endParaRPr lang="en-US" dirty="0"/>
          </a:p>
        </p:txBody>
      </p:sp>
      <p:pic>
        <p:nvPicPr>
          <p:cNvPr id="4" name="Picture 3" descr="Times Table Challenge: Amazon.co.uk: Music"/>
          <p:cNvPicPr/>
          <p:nvPr/>
        </p:nvPicPr>
        <p:blipFill rotWithShape="1">
          <a:blip r:embed="rId3">
            <a:extLst>
              <a:ext uri="{28A0092B-C50C-407E-A947-70E740481C1C}">
                <a14:useLocalDpi xmlns:a14="http://schemas.microsoft.com/office/drawing/2010/main" val="0"/>
              </a:ext>
            </a:extLst>
          </a:blip>
          <a:srcRect l="5919" t="10240" r="8160" b="22240"/>
          <a:stretch/>
        </p:blipFill>
        <p:spPr bwMode="auto">
          <a:xfrm>
            <a:off x="3480843" y="575310"/>
            <a:ext cx="3819525" cy="16840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81002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rtoon Clock Stock Illustrations – 40,028 Cartoon Clock Stock  Illustrations, Vectors &amp; Clipart - Dreamstime"/>
          <p:cNvPicPr/>
          <p:nvPr/>
        </p:nvPicPr>
        <p:blipFill rotWithShape="1">
          <a:blip r:embed="rId3" cstate="print">
            <a:extLst>
              <a:ext uri="{28A0092B-C50C-407E-A947-70E740481C1C}">
                <a14:useLocalDpi xmlns:a14="http://schemas.microsoft.com/office/drawing/2010/main" val="0"/>
              </a:ext>
            </a:extLst>
          </a:blip>
          <a:srcRect l="4592" t="702" r="5152" b="7894"/>
          <a:stretch/>
        </p:blipFill>
        <p:spPr bwMode="auto">
          <a:xfrm>
            <a:off x="752974" y="305344"/>
            <a:ext cx="1890395" cy="1927860"/>
          </a:xfrm>
          <a:prstGeom prst="rect">
            <a:avLst/>
          </a:prstGeom>
          <a:noFill/>
          <a:ln>
            <a:noFill/>
          </a:ln>
          <a:extLst>
            <a:ext uri="{53640926-AAD7-44D8-BBD7-CCE9431645EC}">
              <a14:shadowObscured xmlns:a14="http://schemas.microsoft.com/office/drawing/2010/main"/>
            </a:ext>
          </a:extLst>
        </p:spPr>
      </p:pic>
      <p:sp>
        <p:nvSpPr>
          <p:cNvPr id="10" name="TextBox 9"/>
          <p:cNvSpPr txBox="1"/>
          <p:nvPr/>
        </p:nvSpPr>
        <p:spPr>
          <a:xfrm>
            <a:off x="2721747" y="517626"/>
            <a:ext cx="8747442" cy="2123658"/>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ea typeface="Times New Roman" panose="02020603050405020304" pitchFamily="18" charset="0"/>
              </a:rPr>
              <a:t>Let's work on our time targets this week</a:t>
            </a:r>
            <a:r>
              <a:rPr lang="en-US" sz="2400" b="1" dirty="0" smtClean="0">
                <a:solidFill>
                  <a:srgbClr val="FF0000"/>
                </a:solidFill>
                <a:latin typeface="Times New Roman" panose="02020603050405020304" pitchFamily="18" charset="0"/>
                <a:ea typeface="Times New Roman" panose="02020603050405020304" pitchFamily="18" charset="0"/>
              </a:rPr>
              <a:t>.</a:t>
            </a:r>
          </a:p>
          <a:p>
            <a:r>
              <a:rPr lang="en-US" dirty="0">
                <a:latin typeface="Calibri" panose="020F0502020204030204" pitchFamily="34" charset="0"/>
                <a:ea typeface="Calibri" panose="020F0502020204030204" pitchFamily="34" charset="0"/>
                <a:cs typeface="Times New Roman" panose="02020603050405020304" pitchFamily="18" charset="0"/>
              </a:rPr>
              <a:t>You will find this clock will help you. You can move the hands to make times</a:t>
            </a: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rPr>
              <a:t> . It will tell you the time as you move the hands. If you press off before you make the time, then press 12 and it will give you the answer so that you can check if you are right. 8 o'clock will show as 8:00.</a:t>
            </a:r>
          </a:p>
          <a:p>
            <a:r>
              <a:rPr lang="en-US" dirty="0" smtClean="0">
                <a:latin typeface="Calibri" panose="020F0502020204030204" pitchFamily="34" charset="0"/>
                <a:ea typeface="Calibri" panose="020F0502020204030204" pitchFamily="34" charset="0"/>
                <a:cs typeface="Times New Roman" panose="02020603050405020304" pitchFamily="18" charset="0"/>
                <a:hlinkClick r:id="rId4"/>
              </a:rPr>
              <a:t>https://www.visnos.com/demos/clock</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p:txBody>
      </p:sp>
      <p:sp>
        <p:nvSpPr>
          <p:cNvPr id="11" name="TextBox 10"/>
          <p:cNvSpPr txBox="1"/>
          <p:nvPr/>
        </p:nvSpPr>
        <p:spPr>
          <a:xfrm>
            <a:off x="426720" y="2370095"/>
            <a:ext cx="11695611" cy="2954655"/>
          </a:xfrm>
          <a:prstGeom prst="rect">
            <a:avLst/>
          </a:prstGeom>
          <a:noFill/>
        </p:spPr>
        <p:txBody>
          <a:bodyPr wrap="square" rtlCol="0">
            <a:spAutoFit/>
          </a:bodyPr>
          <a:lstStyle/>
          <a:p>
            <a:endParaRPr lang="en-US" dirty="0"/>
          </a:p>
          <a:p>
            <a:r>
              <a:rPr lang="en-US" sz="2400" b="1" dirty="0" smtClean="0"/>
              <a:t>Time to the half hour – half past.</a:t>
            </a:r>
          </a:p>
          <a:p>
            <a:r>
              <a:rPr lang="en-US" dirty="0" smtClean="0"/>
              <a:t>We are </a:t>
            </a:r>
            <a:r>
              <a:rPr lang="en-US" b="1" dirty="0" smtClean="0"/>
              <a:t>all</a:t>
            </a:r>
            <a:r>
              <a:rPr lang="en-US" dirty="0" smtClean="0"/>
              <a:t> telling the time to the half hour today.</a:t>
            </a:r>
          </a:p>
          <a:p>
            <a:r>
              <a:rPr lang="en-US" dirty="0" smtClean="0">
                <a:hlinkClick r:id="rId5"/>
              </a:rPr>
              <a:t>https://whiterosemaths.com/homelearning/summer-archive/year-1/</a:t>
            </a:r>
            <a:endParaRPr lang="en-US" dirty="0" smtClean="0"/>
          </a:p>
          <a:p>
            <a:r>
              <a:rPr lang="en-US" dirty="0" smtClean="0"/>
              <a:t>If you were having another go at reading time to the hour yesterday, do this work sheet. </a:t>
            </a:r>
          </a:p>
          <a:p>
            <a:endParaRPr lang="en-US" dirty="0" smtClean="0"/>
          </a:p>
          <a:p>
            <a:r>
              <a:rPr lang="en-US" dirty="0" smtClean="0"/>
              <a:t>If you tackled the half hour </a:t>
            </a:r>
            <a:r>
              <a:rPr lang="en-US" dirty="0"/>
              <a:t>y</a:t>
            </a:r>
            <a:r>
              <a:rPr lang="en-US" dirty="0" smtClean="0"/>
              <a:t>esterday warm up with this work. </a:t>
            </a:r>
          </a:p>
          <a:p>
            <a:r>
              <a:rPr lang="en-US" dirty="0" smtClean="0"/>
              <a:t>Answers – don’t peek. </a:t>
            </a:r>
            <a:r>
              <a:rPr lang="en-US" dirty="0" smtClean="0">
                <a:hlinkClick r:id="rId6" action="ppaction://hlinkfile"/>
              </a:rPr>
              <a:t>warm up answers.docx</a:t>
            </a:r>
            <a:endParaRPr lang="en-US" dirty="0" smtClean="0"/>
          </a:p>
          <a:p>
            <a:endParaRPr lang="en-US" dirty="0" smtClean="0"/>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366840412"/>
              </p:ext>
            </p:extLst>
          </p:nvPr>
        </p:nvGraphicFramePr>
        <p:xfrm>
          <a:off x="9069978" y="3487270"/>
          <a:ext cx="914400" cy="792163"/>
        </p:xfrm>
        <a:graphic>
          <a:graphicData uri="http://schemas.openxmlformats.org/presentationml/2006/ole">
            <mc:AlternateContent xmlns:mc="http://schemas.openxmlformats.org/markup-compatibility/2006">
              <mc:Choice xmlns:v="urn:schemas-microsoft-com:vml" Requires="v">
                <p:oleObj spid="_x0000_s1051" name="Document" showAsIcon="1" r:id="rId7" imgW="914400" imgH="792360" progId="Word.Document.12">
                  <p:embed/>
                </p:oleObj>
              </mc:Choice>
              <mc:Fallback>
                <p:oleObj name="Document" showAsIcon="1" r:id="rId7" imgW="914400" imgH="792360" progId="Word.Document.12">
                  <p:embed/>
                  <p:pic>
                    <p:nvPicPr>
                      <p:cNvPr id="0" name=""/>
                      <p:cNvPicPr/>
                      <p:nvPr/>
                    </p:nvPicPr>
                    <p:blipFill>
                      <a:blip r:embed="rId8"/>
                      <a:stretch>
                        <a:fillRect/>
                      </a:stretch>
                    </p:blipFill>
                    <p:spPr>
                      <a:xfrm>
                        <a:off x="9069978" y="3487270"/>
                        <a:ext cx="914400" cy="792163"/>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991948970"/>
              </p:ext>
            </p:extLst>
          </p:nvPr>
        </p:nvGraphicFramePr>
        <p:xfrm>
          <a:off x="6387738" y="4097671"/>
          <a:ext cx="914400" cy="792163"/>
        </p:xfrm>
        <a:graphic>
          <a:graphicData uri="http://schemas.openxmlformats.org/presentationml/2006/ole">
            <mc:AlternateContent xmlns:mc="http://schemas.openxmlformats.org/markup-compatibility/2006">
              <mc:Choice xmlns:v="urn:schemas-microsoft-com:vml" Requires="v">
                <p:oleObj spid="_x0000_s1052" name="Document" showAsIcon="1" r:id="rId9" imgW="914400" imgH="792360" progId="Word.Document.12">
                  <p:embed/>
                </p:oleObj>
              </mc:Choice>
              <mc:Fallback>
                <p:oleObj name="Document" showAsIcon="1" r:id="rId9" imgW="914400" imgH="792360" progId="Word.Document.12">
                  <p:embed/>
                  <p:pic>
                    <p:nvPicPr>
                      <p:cNvPr id="0" name=""/>
                      <p:cNvPicPr/>
                      <p:nvPr/>
                    </p:nvPicPr>
                    <p:blipFill>
                      <a:blip r:embed="rId10"/>
                      <a:stretch>
                        <a:fillRect/>
                      </a:stretch>
                    </p:blipFill>
                    <p:spPr>
                      <a:xfrm>
                        <a:off x="6387738" y="4097671"/>
                        <a:ext cx="914400" cy="79216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10548696"/>
              </p:ext>
            </p:extLst>
          </p:nvPr>
        </p:nvGraphicFramePr>
        <p:xfrm>
          <a:off x="4898572" y="4493752"/>
          <a:ext cx="914400" cy="792163"/>
        </p:xfrm>
        <a:graphic>
          <a:graphicData uri="http://schemas.openxmlformats.org/presentationml/2006/ole">
            <mc:AlternateContent xmlns:mc="http://schemas.openxmlformats.org/markup-compatibility/2006">
              <mc:Choice xmlns:v="urn:schemas-microsoft-com:vml" Requires="v">
                <p:oleObj spid="_x0000_s1053" name="Document" showAsIcon="1" r:id="rId11" imgW="914400" imgH="792360" progId="Word.Document.12">
                  <p:embed/>
                </p:oleObj>
              </mc:Choice>
              <mc:Fallback>
                <p:oleObj name="Document" showAsIcon="1" r:id="rId11" imgW="914400" imgH="792360" progId="Word.Document.12">
                  <p:embed/>
                  <p:pic>
                    <p:nvPicPr>
                      <p:cNvPr id="0" name=""/>
                      <p:cNvPicPr/>
                      <p:nvPr/>
                    </p:nvPicPr>
                    <p:blipFill>
                      <a:blip r:embed="rId12"/>
                      <a:stretch>
                        <a:fillRect/>
                      </a:stretch>
                    </p:blipFill>
                    <p:spPr>
                      <a:xfrm>
                        <a:off x="4898572" y="4493752"/>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414663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3" y="896371"/>
            <a:ext cx="8856617" cy="2031325"/>
          </a:xfrm>
          <a:prstGeom prst="rect">
            <a:avLst/>
          </a:prstGeom>
        </p:spPr>
        <p:txBody>
          <a:bodyPr wrap="square">
            <a:spAutoFit/>
          </a:bodyPr>
          <a:lstStyle/>
          <a:p>
            <a:r>
              <a:rPr lang="en-US" dirty="0"/>
              <a:t>Now for a bit of a challenge! Here are a mixture of times to the hour and half hour. Look at the big hand. If it points to the 12 it’s an o’clock, if it points to the 6, it’s a half past time. </a:t>
            </a:r>
          </a:p>
          <a:p>
            <a:r>
              <a:rPr lang="en-US" dirty="0" smtClean="0"/>
              <a:t>   </a:t>
            </a:r>
          </a:p>
          <a:p>
            <a:r>
              <a:rPr lang="en-US" dirty="0" smtClean="0"/>
              <a:t>   </a:t>
            </a:r>
          </a:p>
          <a:p>
            <a:endParaRPr lang="en-US" dirty="0"/>
          </a:p>
          <a:p>
            <a:endParaRPr lang="en-US" dirty="0" smtClean="0"/>
          </a:p>
          <a:p>
            <a:r>
              <a:rPr lang="en-US" dirty="0"/>
              <a:t>T</a:t>
            </a:r>
            <a:r>
              <a:rPr lang="en-US" dirty="0" smtClean="0"/>
              <a:t>ry </a:t>
            </a:r>
            <a:r>
              <a:rPr lang="en-US" dirty="0"/>
              <a:t>not to look until you have </a:t>
            </a:r>
            <a:r>
              <a:rPr lang="en-US" dirty="0" smtClean="0"/>
              <a:t>finished.</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99910259"/>
              </p:ext>
            </p:extLst>
          </p:nvPr>
        </p:nvGraphicFramePr>
        <p:xfrm>
          <a:off x="4454434" y="2631531"/>
          <a:ext cx="914400" cy="792163"/>
        </p:xfrm>
        <a:graphic>
          <a:graphicData uri="http://schemas.openxmlformats.org/presentationml/2006/ole">
            <mc:AlternateContent xmlns:mc="http://schemas.openxmlformats.org/markup-compatibility/2006">
              <mc:Choice xmlns:v="urn:schemas-microsoft-com:vml" Requires="v">
                <p:oleObj spid="_x0000_s2066" name="Document" showAsIcon="1" r:id="rId3" imgW="914400" imgH="792360" progId="Word.Document.12">
                  <p:embed/>
                </p:oleObj>
              </mc:Choice>
              <mc:Fallback>
                <p:oleObj name="Document" showAsIcon="1" r:id="rId3" imgW="914400" imgH="792360" progId="Word.Document.12">
                  <p:embed/>
                  <p:pic>
                    <p:nvPicPr>
                      <p:cNvPr id="0" name=""/>
                      <p:cNvPicPr/>
                      <p:nvPr/>
                    </p:nvPicPr>
                    <p:blipFill>
                      <a:blip r:embed="rId4"/>
                      <a:stretch>
                        <a:fillRect/>
                      </a:stretch>
                    </p:blipFill>
                    <p:spPr>
                      <a:xfrm>
                        <a:off x="4454434" y="2631531"/>
                        <a:ext cx="914400" cy="79216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9548667"/>
              </p:ext>
            </p:extLst>
          </p:nvPr>
        </p:nvGraphicFramePr>
        <p:xfrm>
          <a:off x="1075509" y="1682297"/>
          <a:ext cx="914400" cy="792163"/>
        </p:xfrm>
        <a:graphic>
          <a:graphicData uri="http://schemas.openxmlformats.org/presentationml/2006/ole">
            <mc:AlternateContent xmlns:mc="http://schemas.openxmlformats.org/markup-compatibility/2006">
              <mc:Choice xmlns:v="urn:schemas-microsoft-com:vml" Requires="v">
                <p:oleObj spid="_x0000_s2067" name="Document" showAsIcon="1" r:id="rId5" imgW="914400" imgH="792360" progId="Word.Document.12">
                  <p:embed/>
                </p:oleObj>
              </mc:Choice>
              <mc:Fallback>
                <p:oleObj name="Document" showAsIcon="1" r:id="rId5" imgW="914400" imgH="792360" progId="Word.Document.12">
                  <p:embed/>
                  <p:pic>
                    <p:nvPicPr>
                      <p:cNvPr id="0" name=""/>
                      <p:cNvPicPr/>
                      <p:nvPr/>
                    </p:nvPicPr>
                    <p:blipFill>
                      <a:blip r:embed="rId6"/>
                      <a:stretch>
                        <a:fillRect/>
                      </a:stretch>
                    </p:blipFill>
                    <p:spPr>
                      <a:xfrm>
                        <a:off x="1075509" y="1682297"/>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407744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233</Words>
  <Application>Microsoft Office PowerPoint</Application>
  <PresentationFormat>Widescreen</PresentationFormat>
  <Paragraphs>21</Paragraphs>
  <Slides>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Office Theme</vt:lpstr>
      <vt:lpstr>Document</vt:lpstr>
      <vt:lpstr>Maths  Thursday 14-01-21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Monday 11-01-21</dc:title>
  <dc:creator>s.Grant</dc:creator>
  <cp:lastModifiedBy>s.Grant</cp:lastModifiedBy>
  <cp:revision>32</cp:revision>
  <dcterms:created xsi:type="dcterms:W3CDTF">2021-01-10T12:41:55Z</dcterms:created>
  <dcterms:modified xsi:type="dcterms:W3CDTF">2021-01-14T16:27:27Z</dcterms:modified>
</cp:coreProperties>
</file>