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087lYrRpgY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youtube.com/watch?v=TvMyssfAUx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3NOzgR1ANc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566057"/>
            <a:ext cx="9831977" cy="1114697"/>
          </a:xfrm>
        </p:spPr>
        <p:txBody>
          <a:bodyPr>
            <a:normAutofit/>
          </a:bodyPr>
          <a:lstStyle/>
          <a:p>
            <a:r>
              <a:rPr lang="en-GB" sz="4400" u="sng" dirty="0" smtClean="0">
                <a:latin typeface="Letterjoin-Air Plus 8" panose="02000805000000020003" pitchFamily="50" charset="0"/>
              </a:rPr>
              <a:t>F</a:t>
            </a:r>
            <a:r>
              <a:rPr lang="en-GB" sz="4400" u="sng" dirty="0" smtClean="0">
                <a:latin typeface="Letterjoin-Air Plus 8" panose="02000805000000020003" pitchFamily="50" charset="0"/>
              </a:rPr>
              <a:t>riday 22</a:t>
            </a:r>
            <a:r>
              <a:rPr lang="en-GB" sz="4400" u="sng" baseline="30000" dirty="0" smtClean="0">
                <a:latin typeface="Letterjoin-Air Plus 8" panose="02000805000000020003" pitchFamily="50" charset="0"/>
              </a:rPr>
              <a:t>nd</a:t>
            </a:r>
            <a:r>
              <a:rPr lang="en-GB" sz="4400" u="sng" dirty="0" smtClean="0">
                <a:latin typeface="Letterjoin-Air Plus 8" panose="02000805000000020003" pitchFamily="50" charset="0"/>
              </a:rPr>
              <a:t> January </a:t>
            </a:r>
            <a:r>
              <a:rPr lang="en-GB" sz="4400" u="sng" dirty="0" smtClean="0">
                <a:latin typeface="Letterjoin-Air Plus 8" panose="02000805000000020003" pitchFamily="50" charset="0"/>
              </a:rPr>
              <a:t>2021</a:t>
            </a:r>
            <a:endParaRPr lang="en-GB" sz="4400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100" dirty="0" smtClean="0">
                <a:latin typeface="Letterjoin-Air Plus 8" panose="02000805000000020003" pitchFamily="50" charset="0"/>
              </a:rPr>
              <a:t>Phonics Group </a:t>
            </a:r>
            <a:r>
              <a:rPr lang="en-GB" sz="3100" dirty="0" smtClean="0">
                <a:latin typeface="Letterjoin-Air Plus 8" panose="02000805000000020003" pitchFamily="50" charset="0"/>
              </a:rPr>
              <a:t>1 and 2 </a:t>
            </a:r>
            <a:endParaRPr lang="en-GB" sz="3100" dirty="0" smtClean="0">
              <a:latin typeface="Letterjoin-Air Plus 8" panose="02000805000000020003" pitchFamily="50" charset="0"/>
            </a:endParaRPr>
          </a:p>
          <a:p>
            <a:endParaRPr lang="en-GB" dirty="0"/>
          </a:p>
          <a:p>
            <a:r>
              <a:rPr lang="en-GB" dirty="0" smtClean="0">
                <a:latin typeface="Letterjoin-Air Plus 8" panose="02000805000000020003" pitchFamily="50" charset="0"/>
              </a:rPr>
              <a:t>Today </a:t>
            </a:r>
            <a:r>
              <a:rPr lang="en-GB" dirty="0">
                <a:latin typeface="Letterjoin-Air Plus 8" panose="02000805000000020003" pitchFamily="50" charset="0"/>
              </a:rPr>
              <a:t>w</a:t>
            </a:r>
            <a:r>
              <a:rPr lang="en-GB" dirty="0" smtClean="0">
                <a:latin typeface="Letterjoin-Air Plus 8" panose="02000805000000020003" pitchFamily="50" charset="0"/>
              </a:rPr>
              <a:t>e </a:t>
            </a:r>
            <a:r>
              <a:rPr lang="en-GB" dirty="0">
                <a:latin typeface="Letterjoin-Air Plus 8" panose="02000805000000020003" pitchFamily="50" charset="0"/>
              </a:rPr>
              <a:t>are learning </a:t>
            </a:r>
            <a:r>
              <a:rPr lang="en-GB" dirty="0" smtClean="0">
                <a:latin typeface="Letterjoin-Air Plus 8" panose="02000805000000020003" pitchFamily="50" charset="0"/>
              </a:rPr>
              <a:t>to spell and read tricky words. </a:t>
            </a:r>
            <a:r>
              <a:rPr lang="en-GB" dirty="0">
                <a:solidFill>
                  <a:srgbClr val="FF0000"/>
                </a:solidFill>
              </a:rPr>
              <a:t>	</a:t>
            </a:r>
          </a:p>
          <a:p>
            <a:endParaRPr lang="en-GB" sz="8000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/>
            </a:r>
            <a:br>
              <a:rPr lang="en-GB" dirty="0" smtClean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10511" y="953311"/>
            <a:ext cx="952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63429" y="1287482"/>
            <a:ext cx="101362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Revisit: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practise the letter sounds we know so far? 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>
                <a:latin typeface="Letterjoin-Air Plus 8" panose="02000805000000020003" pitchFamily="50" charset="0"/>
              </a:rPr>
              <a:t>https://www.phonicsplay.co.uk/resources/phase/2/flashcards-speed-trials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Phonics play: 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Username: jan21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Password: home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play flashcards speed trial and practise all of the phase 3 and 5a phonemes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596" y="2700985"/>
            <a:ext cx="2338903" cy="1802106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53386" y="2824956"/>
            <a:ext cx="697618" cy="6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  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315" y="1071399"/>
            <a:ext cx="10877145" cy="5350112"/>
          </a:xfrm>
        </p:spPr>
        <p:txBody>
          <a:bodyPr numCol="2"/>
          <a:lstStyle/>
          <a:p>
            <a:pPr marL="0" indent="0">
              <a:buNone/>
            </a:pPr>
            <a:r>
              <a:rPr lang="en-GB" sz="2000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Teach:</a:t>
            </a:r>
          </a:p>
          <a:p>
            <a:pPr marL="0" indent="0">
              <a:buNone/>
            </a:pPr>
            <a:r>
              <a:rPr lang="en-GB" sz="2000" dirty="0" smtClean="0">
                <a:latin typeface="Letterjoin-Air Plus 8" panose="02000805000000020003" pitchFamily="50" charset="0"/>
              </a:rPr>
              <a:t>Today we are going to learn tricky words.</a:t>
            </a:r>
          </a:p>
          <a:p>
            <a:pPr marL="0" indent="0">
              <a:buNone/>
            </a:pPr>
            <a:endParaRPr lang="en-GB" sz="2000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Letterjoin-Air Plus 8" panose="02000805000000020003" pitchFamily="50" charset="0"/>
              </a:rPr>
              <a:t>Follow the links to on the next slide to sing the tricky word songs. </a:t>
            </a:r>
          </a:p>
          <a:p>
            <a:pPr marL="0" indent="0">
              <a:buNone/>
            </a:pPr>
            <a:r>
              <a:rPr lang="en-GB" sz="2000" dirty="0" smtClean="0">
                <a:latin typeface="Letterjoin-Air Plus 8" panose="02000805000000020003" pitchFamily="50" charset="0"/>
              </a:rPr>
              <a:t>Can you read and spell each word correctly?</a:t>
            </a:r>
          </a:p>
          <a:p>
            <a:pPr marL="0" indent="0">
              <a:buNone/>
            </a:pPr>
            <a:endParaRPr lang="en-GB" sz="2000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sz="2000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WARNING! </a:t>
            </a:r>
            <a:r>
              <a:rPr lang="en-GB" sz="2000" dirty="0" smtClean="0">
                <a:latin typeface="Letterjoin-Air Plus 8" panose="02000805000000020003" pitchFamily="50" charset="0"/>
              </a:rPr>
              <a:t>The songs are very catchy!</a:t>
            </a:r>
            <a:endParaRPr lang="en-GB" sz="2000" dirty="0" smtClean="0">
              <a:latin typeface="Letterjoin-Air Plus 8" panose="02000805000000020003" pitchFamily="50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665396" y="282102"/>
            <a:ext cx="3891064" cy="3336587"/>
          </a:xfrm>
          <a:prstGeom prst="wedgeEllipseCallout">
            <a:avLst>
              <a:gd name="adj1" fmla="val -73876"/>
              <a:gd name="adj2" fmla="val 35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practise reading and writing these words? Can you ask your grown ups to say them and you write them? Can you spell them correctly?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65275" y="580274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1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Tricky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Phase 2:</a:t>
            </a:r>
          </a:p>
          <a:p>
            <a:r>
              <a:rPr lang="en-GB" dirty="0" smtClean="0">
                <a:hlinkClick r:id="rId2"/>
              </a:rPr>
              <a:t> 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www.youtube.com/watch?v=TvMyssfAUx0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Phase 3:</a:t>
            </a: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www.youtube.com/watch?v=R087lYrRpgY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Phase 4:</a:t>
            </a:r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www.youtube.com/watch?v=3NOzgR1ANc4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1716" y="1045029"/>
            <a:ext cx="3049534" cy="1700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9581" y="3298508"/>
            <a:ext cx="2964915" cy="1674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9581" y="5041546"/>
            <a:ext cx="3197950" cy="167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26" y="69669"/>
            <a:ext cx="11068594" cy="119307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Letter-join Plus 8" panose="02000505000000020003" pitchFamily="50" charset="0"/>
              </a:rPr>
              <a:t>Can you test yourself? How many of these words can you read and spell correctly?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319" y="1677578"/>
            <a:ext cx="8241658" cy="494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172</Words>
  <Application>Microsoft Office PowerPoint</Application>
  <PresentationFormat>Widescreen</PresentationFormat>
  <Paragraphs>42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Letter-join Plus 8</vt:lpstr>
      <vt:lpstr>Letterjoin-Air Plus 8</vt:lpstr>
      <vt:lpstr>Office Theme</vt:lpstr>
      <vt:lpstr>Friday 22nd January 2021</vt:lpstr>
      <vt:lpstr>  </vt:lpstr>
      <vt:lpstr>   </vt:lpstr>
      <vt:lpstr>Tricky words</vt:lpstr>
      <vt:lpstr>Can you test yourself? How many of these words can you read and spell correctly?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39</cp:revision>
  <dcterms:created xsi:type="dcterms:W3CDTF">2021-01-10T15:35:41Z</dcterms:created>
  <dcterms:modified xsi:type="dcterms:W3CDTF">2021-01-21T22:40:50Z</dcterms:modified>
</cp:coreProperties>
</file>