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letterjoin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https://www.bbc.co.uk/iplayer/episode/b09kkt1k/the-highway-r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hyperlink" Target="mailto:s.hiley@worthvalleyprimar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040984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26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632" y="3509963"/>
            <a:ext cx="3429000" cy="30099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5273" y="4774020"/>
            <a:ext cx="915035" cy="9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join-Air Plus 8" panose="02000805000000020003" pitchFamily="50" charset="0"/>
              </a:rPr>
              <a:t>Handwriting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Please practise </a:t>
            </a:r>
            <a:r>
              <a:rPr lang="en-GB" dirty="0" smtClean="0">
                <a:latin typeface="Letterjoin-Air Plus 8" panose="02000805000000020003" pitchFamily="50" charset="0"/>
              </a:rPr>
              <a:t>the following words: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(Easy words- second set) </a:t>
            </a:r>
          </a:p>
          <a:p>
            <a:endParaRPr lang="en-GB" dirty="0">
              <a:latin typeface="Letterjoin-Air Plus 8" panose="02000805000000020003" pitchFamily="50" charset="0"/>
              <a:hlinkClick r:id="rId4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4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Letterjoin-Air Plus 8" panose="02000805000000020003" pitchFamily="50" charset="0"/>
                <a:hlinkClick r:id="rId4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4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4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4"/>
              </a:rPr>
              <a:t>letterjoin.co.uk</a:t>
            </a:r>
            <a:r>
              <a:rPr lang="en-GB" dirty="0" smtClean="0">
                <a:latin typeface="Letterjoin-Air Plus 8" panose="02000805000000020003" pitchFamily="50" charset="0"/>
              </a:rPr>
              <a:t>      Username</a:t>
            </a:r>
            <a:r>
              <a:rPr lang="en-GB" dirty="0">
                <a:latin typeface="Letterjoin-Air Plus 8" panose="02000805000000020003" pitchFamily="50" charset="0"/>
              </a:rPr>
              <a:t>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3011" y="2238420"/>
            <a:ext cx="1141458" cy="114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9650" y="257856"/>
            <a:ext cx="1420001" cy="28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 our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endParaRPr lang="en-US" altLang="en-US" sz="4500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Writing </a:t>
            </a:r>
            <a:r>
              <a:rPr lang="en-GB" sz="4800" u="sng" dirty="0" smtClean="0">
                <a:latin typeface="Letterjoin-Air Plus 8" panose="02000805000000020003" pitchFamily="50" charset="0"/>
              </a:rPr>
              <a:t>Tasks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244792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Highway </a:t>
            </a:r>
            <a:r>
              <a:rPr lang="en-GB" dirty="0">
                <a:latin typeface="Letterjoin-Air Plus 8" panose="02000805000000020003" pitchFamily="50" charset="0"/>
              </a:rPr>
              <a:t>R</a:t>
            </a:r>
            <a:r>
              <a:rPr lang="en-GB" dirty="0" smtClean="0">
                <a:latin typeface="Letterjoin-Air Plus 8" panose="02000805000000020003" pitchFamily="50" charset="0"/>
              </a:rPr>
              <a:t>at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by Julia Donaldson.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the film version of this story using the link below?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006" y="43598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www.bbc.co.uk/iplayer/episode/b09kkt1k/the-highway-rat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BBC One - The Highway R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11" y="4821533"/>
            <a:ext cx="2669177" cy="15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0746" y="1029460"/>
            <a:ext cx="1637847" cy="16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3441"/>
            <a:ext cx="10515600" cy="1341120"/>
          </a:xfrm>
        </p:spPr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08069"/>
            <a:ext cx="10515600" cy="358158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Today I</a:t>
            </a:r>
            <a:r>
              <a:rPr lang="en-GB" dirty="0" smtClean="0">
                <a:solidFill>
                  <a:schemeClr val="tx1"/>
                </a:solidFill>
                <a:latin typeface="Letter-join Plus 8" panose="02000505000000020003" pitchFamily="50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would like you to create a storyboard </a:t>
            </a:r>
            <a:r>
              <a:rPr lang="en-GB" dirty="0" smtClean="0">
                <a:solidFill>
                  <a:schemeClr val="tx1"/>
                </a:solidFill>
                <a:latin typeface="Letter-join Plus 8" panose="02000505000000020003" pitchFamily="50" charset="0"/>
              </a:rPr>
              <a:t>to re-tell </a:t>
            </a: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the story of the </a:t>
            </a:r>
            <a:r>
              <a:rPr lang="en-GB" dirty="0" smtClean="0">
                <a:solidFill>
                  <a:schemeClr val="tx1"/>
                </a:solidFill>
                <a:latin typeface="Letter-join Plus 8" panose="02000505000000020003" pitchFamily="50" charset="0"/>
              </a:rPr>
              <a:t>Highway Rat</a:t>
            </a: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! </a:t>
            </a:r>
          </a:p>
          <a:p>
            <a:endParaRPr lang="en-GB" dirty="0">
              <a:solidFill>
                <a:schemeClr val="tx1"/>
              </a:solidFill>
              <a:latin typeface="Letter-join Plus 8" panose="02000505000000020003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Split the story into six </a:t>
            </a:r>
            <a:r>
              <a:rPr lang="en-GB" dirty="0" smtClean="0">
                <a:solidFill>
                  <a:schemeClr val="tx1"/>
                </a:solidFill>
                <a:latin typeface="Letter-join Plus 8" panose="02000505000000020003" pitchFamily="50" charset="0"/>
              </a:rPr>
              <a:t>(or more) parts</a:t>
            </a: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Draw a picture for each part of the story.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Letter-join Plus 8" panose="02000505000000020003" pitchFamily="50" charset="0"/>
              </a:rPr>
              <a:t>Write </a:t>
            </a: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super </a:t>
            </a:r>
            <a:r>
              <a:rPr lang="en-GB" dirty="0" smtClean="0">
                <a:solidFill>
                  <a:schemeClr val="tx1"/>
                </a:solidFill>
                <a:latin typeface="Letter-join Plus 8" panose="02000505000000020003" pitchFamily="50" charset="0"/>
              </a:rPr>
              <a:t>sentences </a:t>
            </a:r>
            <a:r>
              <a:rPr lang="en-GB" dirty="0">
                <a:solidFill>
                  <a:schemeClr val="tx1"/>
                </a:solidFill>
                <a:latin typeface="Letter-join Plus 8" panose="02000505000000020003" pitchFamily="50" charset="0"/>
              </a:rPr>
              <a:t>underneath each picture, describing what is happening! 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1949" y="1007405"/>
            <a:ext cx="1033191" cy="10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947" y="1837509"/>
            <a:ext cx="5581650" cy="346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13806"/>
            <a:ext cx="10515600" cy="132370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Letterjoin-Air Plus 8" panose="02000805000000020003" pitchFamily="50" charset="0"/>
              </a:rPr>
              <a:t>Here is an example of what a story board looks like.</a:t>
            </a:r>
            <a:endParaRPr lang="en-GB" sz="2800" dirty="0">
              <a:latin typeface="Letterjoin-Air Plus 8" panose="020008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8343" y="2212023"/>
            <a:ext cx="3884204" cy="156749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Or you could retell your story to someone at home. Maybe you could film it and send it to me?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6782" y="4154034"/>
            <a:ext cx="1779361" cy="1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>
                <a:latin typeface="Letterjoin-Air Plus 8" panose="02000805000000020003" pitchFamily="50" charset="0"/>
              </a:rPr>
              <a:t>I</a:t>
            </a:r>
            <a:r>
              <a:rPr lang="en-GB" sz="2400" dirty="0" smtClean="0">
                <a:latin typeface="Letterjoin-Air Plus 8" panose="02000805000000020003" pitchFamily="50" charset="0"/>
              </a:rPr>
              <a:t> love to see your work: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r>
              <a:rPr lang="en-GB" sz="2400" dirty="0"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latin typeface="Letterjoin-Air Plus 8" panose="02000805000000020003" pitchFamily="50" charset="0"/>
              </a:rPr>
              <a:t>You can use Purple Mash to type your work. I have set you a ‘To Do’ for this task.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r>
              <a:rPr lang="en-GB" sz="2400" dirty="0" smtClean="0">
                <a:latin typeface="Letterjoin-Air Plus 8" panose="02000805000000020003" pitchFamily="50" charset="0"/>
              </a:rPr>
              <a:t>Or you can write on paper and send a picture to me on my email address: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4"/>
              </a:rPr>
              <a:t>s.hiley@worthvalleyprimary.co.uk</a:t>
            </a:r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4" name="Picture 6" descr="The Highway Rat: a preachy tale about eating in moderation that's NOT in the  Christmas spi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1" y="4388361"/>
            <a:ext cx="3682728" cy="207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6965" y="4633417"/>
            <a:ext cx="1581422" cy="1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248</Words>
  <Application>Microsoft Office PowerPoint</Application>
  <PresentationFormat>Widescreen</PresentationFormat>
  <Paragraphs>49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Tuesday 26th January 2021</vt:lpstr>
      <vt:lpstr>Handwriting</vt:lpstr>
      <vt:lpstr>Can you knock  our socks off with your neat writing? </vt:lpstr>
      <vt:lpstr>Writing Tasks</vt:lpstr>
      <vt:lpstr>Writing task</vt:lpstr>
      <vt:lpstr>Here is an example of what a story board looks like.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42</cp:revision>
  <dcterms:created xsi:type="dcterms:W3CDTF">2021-01-10T15:35:41Z</dcterms:created>
  <dcterms:modified xsi:type="dcterms:W3CDTF">2021-01-26T22:17:18Z</dcterms:modified>
</cp:coreProperties>
</file>