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5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2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5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0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2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4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9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A9DFC-1B9D-415E-AF2F-1D7B877F00C2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8134-AF9C-46AE-823B-FF2C41B75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lay.ttrockstars.com/auth/school/studen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rplemash.com/sch/worth-bd22" TargetMode="External"/><Relationship Id="rId2" Type="http://schemas.openxmlformats.org/officeDocument/2006/relationships/hyperlink" Target="https://whiterosemaths.com/homelearning/summer-archive/year-1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Maths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Wednesday 27-01-21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2621279"/>
            <a:ext cx="102325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start the week with some tables.</a:t>
            </a:r>
          </a:p>
          <a:p>
            <a:r>
              <a:rPr lang="en-US" dirty="0" smtClean="0"/>
              <a:t> </a:t>
            </a:r>
            <a:r>
              <a:rPr lang="en-US" dirty="0" err="1"/>
              <a:t>Practise</a:t>
            </a:r>
            <a:r>
              <a:rPr lang="en-US" dirty="0"/>
              <a:t> your times tables for 15 minutes on Times Tables </a:t>
            </a:r>
            <a:r>
              <a:rPr lang="en-US" dirty="0" err="1"/>
              <a:t>Rockstars</a:t>
            </a:r>
            <a:r>
              <a:rPr lang="en-US" dirty="0"/>
              <a:t> , click on the link and use your login and password. If you have forgotten these email </a:t>
            </a:r>
            <a:r>
              <a:rPr lang="en-US" dirty="0" err="1" smtClean="0"/>
              <a:t>Mrs</a:t>
            </a:r>
            <a:r>
              <a:rPr lang="en-US" dirty="0" smtClean="0"/>
              <a:t>  Grant. </a:t>
            </a:r>
          </a:p>
          <a:p>
            <a:r>
              <a:rPr lang="en-US" dirty="0" smtClean="0">
                <a:hlinkClick r:id="rId2"/>
              </a:rPr>
              <a:t> http://play.ttrockstars.com/auth/school/student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Times Table Rock Stars | Thomlinson Junior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992" y="438694"/>
            <a:ext cx="4876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0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/>
          </p:cNvPr>
          <p:cNvSpPr txBox="1"/>
          <p:nvPr/>
        </p:nvSpPr>
        <p:spPr>
          <a:xfrm>
            <a:off x="2926081" y="1132114"/>
            <a:ext cx="8151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2060"/>
              </a:solidFill>
              <a:latin typeface="Letter-join Plus 8" panose="02000505000000020003" pitchFamily="50" charset="0"/>
              <a:hlinkClick r:id="rId2"/>
            </a:endParaRPr>
          </a:p>
          <a:p>
            <a:r>
              <a:rPr lang="en-US" sz="2400" dirty="0" smtClean="0">
                <a:latin typeface="Letter-join Plus 8" panose="02000505000000020003" pitchFamily="50" charset="0"/>
              </a:rPr>
              <a:t>Watch </a:t>
            </a:r>
            <a:r>
              <a:rPr lang="en-US" sz="2400" dirty="0" smtClean="0">
                <a:latin typeface="Letter-join Plus 8" panose="02000505000000020003" pitchFamily="50" charset="0"/>
              </a:rPr>
              <a:t>Summer </a:t>
            </a:r>
            <a:r>
              <a:rPr lang="en-US" sz="2400" smtClean="0">
                <a:latin typeface="Letter-join Plus 8" panose="02000505000000020003" pitchFamily="50" charset="0"/>
              </a:rPr>
              <a:t>Term Week 10 Lesson </a:t>
            </a:r>
            <a:r>
              <a:rPr lang="en-US" sz="2400" dirty="0" smtClean="0">
                <a:latin typeface="Letter-join Plus 8" panose="02000505000000020003" pitchFamily="50" charset="0"/>
              </a:rPr>
              <a:t>3 Recognizing Notes.</a:t>
            </a:r>
          </a:p>
          <a:p>
            <a:endParaRPr lang="en-US" sz="2400" dirty="0">
              <a:latin typeface="Letter-join Plus 8" panose="02000505000000020003" pitchFamily="50" charset="0"/>
            </a:endParaRPr>
          </a:p>
          <a:p>
            <a:r>
              <a:rPr lang="en-US" sz="2400" dirty="0" smtClean="0">
                <a:latin typeface="Letter-join Plus 8" panose="02000505000000020003" pitchFamily="50" charset="0"/>
                <a:hlinkClick r:id="rId2"/>
              </a:rPr>
              <a:t>https://whiterosemaths.com/homelearning/summer-archive/year-1/</a:t>
            </a:r>
            <a:endParaRPr lang="en-US" sz="2400" dirty="0" smtClean="0">
              <a:latin typeface="Letter-join Plus 8" panose="02000505000000020003" pitchFamily="50" charset="0"/>
            </a:endParaRPr>
          </a:p>
          <a:p>
            <a:endParaRPr lang="en-US" sz="2400" dirty="0">
              <a:latin typeface="Letter-join Plus 8" panose="02000505000000020003" pitchFamily="50" charset="0"/>
            </a:endParaRPr>
          </a:p>
          <a:p>
            <a:r>
              <a:rPr lang="en-US" sz="2400" dirty="0" smtClean="0">
                <a:latin typeface="Letter-join Plus 8" panose="02000505000000020003" pitchFamily="50" charset="0"/>
              </a:rPr>
              <a:t>Then do the work sheets. They are on the website or if you go on </a:t>
            </a:r>
            <a:r>
              <a:rPr lang="en-US" sz="2400" dirty="0" smtClean="0">
                <a:solidFill>
                  <a:srgbClr val="7030A0"/>
                </a:solidFill>
                <a:latin typeface="Letter-join Plus 8" panose="02000505000000020003" pitchFamily="50" charset="0"/>
              </a:rPr>
              <a:t>Purple Mash 2Dos  y</a:t>
            </a:r>
            <a:r>
              <a:rPr lang="en-US" sz="2400" dirty="0" smtClean="0">
                <a:latin typeface="Letter-join Plus 8" panose="02000505000000020003" pitchFamily="50" charset="0"/>
              </a:rPr>
              <a:t>ou should be able to type onto the sheets. </a:t>
            </a:r>
          </a:p>
          <a:p>
            <a:r>
              <a:rPr lang="en-US" sz="2400" dirty="0" smtClean="0">
                <a:latin typeface="Letter-join Plus 8" panose="02000505000000020003" pitchFamily="50" charset="0"/>
                <a:hlinkClick r:id="rId3"/>
              </a:rPr>
              <a:t>https://www.purplemash.com/sch/worth-bd22</a:t>
            </a:r>
            <a:endParaRPr lang="en-US" sz="2400" dirty="0">
              <a:latin typeface="Letter-join Plus 8" panose="02000505000000020003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" y="252548"/>
            <a:ext cx="2255521" cy="22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74" y="7621"/>
            <a:ext cx="4918637" cy="6850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306" y="88311"/>
            <a:ext cx="5059463" cy="694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Letter-join Plus 8</vt:lpstr>
      <vt:lpstr>Office Theme</vt:lpstr>
      <vt:lpstr>Maths  Wednesday 27-01-21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 Monday 11-01-21</dc:title>
  <dc:creator>s.Grant</dc:creator>
  <cp:lastModifiedBy>s.Grant</cp:lastModifiedBy>
  <cp:revision>16</cp:revision>
  <dcterms:created xsi:type="dcterms:W3CDTF">2021-01-10T12:41:55Z</dcterms:created>
  <dcterms:modified xsi:type="dcterms:W3CDTF">2021-01-26T17:34:48Z</dcterms:modified>
</cp:coreProperties>
</file>