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6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47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78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25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2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0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3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8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4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3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0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BE02-FAED-4EF3-85B7-5D6A2A61ADF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6FDA7-13DA-4DFD-9E4F-1AA7263A5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59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irtrade.org.uk/what-is-fairtrade/where-fairtrade-wor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2466"/>
            <a:ext cx="9144000" cy="2387600"/>
          </a:xfrm>
        </p:spPr>
        <p:txBody>
          <a:bodyPr/>
          <a:lstStyle/>
          <a:p>
            <a:r>
              <a:rPr lang="en-GB" u="sng" dirty="0" smtClean="0">
                <a:latin typeface="Letter-join Plus 8" panose="02000505000000020003" pitchFamily="50" charset="0"/>
              </a:rPr>
              <a:t>Geography </a:t>
            </a:r>
            <a:endParaRPr lang="en-GB" u="sng" dirty="0">
              <a:latin typeface="Letter-join Plus 8" panose="020005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Letter-join Plus 8" panose="02000505000000020003" pitchFamily="50" charset="0"/>
              </a:rPr>
              <a:t>Fair trade </a:t>
            </a:r>
            <a:endParaRPr lang="en-GB" sz="36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5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Today’s lesson focuses on fair trade – you are going to research were different fair trade comes from. 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I’d like you to find a variety of fair trade foods for example bananas. Draw or write it and then find out which countries produce it. 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You can make your work as colourful and creative as you like, I’d like some to go on our display in class.</a:t>
            </a:r>
          </a:p>
          <a:p>
            <a:pPr marL="0" indent="0">
              <a:buNone/>
            </a:pPr>
            <a:r>
              <a:rPr lang="en-GB" dirty="0" smtClean="0">
                <a:latin typeface="Letter-join Plus 8" panose="02000505000000020003" pitchFamily="50" charset="0"/>
              </a:rPr>
              <a:t>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You could even research on the computer and copy images of each food if you don’t like drawing. I have saved a word document but you can do it by hand if you’d prefer.  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5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etter-join Plus 8" panose="02000505000000020003" pitchFamily="50" charset="0"/>
              </a:rPr>
              <a:t>You can use the link below to help your research – it shows a good map of where different foods come from. </a:t>
            </a:r>
          </a:p>
          <a:p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  <a:hlinkClick r:id="rId2"/>
              </a:rPr>
              <a:t>https://www.fairtrade.org.uk/what-is-fairtrade/where-fairtrade-works/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0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Letter-join Plus 8</vt:lpstr>
      <vt:lpstr>Office Theme</vt:lpstr>
      <vt:lpstr>Geography </vt:lpstr>
      <vt:lpstr>PowerPoint Presentation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</dc:title>
  <dc:creator>r.Metcalf</dc:creator>
  <cp:lastModifiedBy>r.Metcalf</cp:lastModifiedBy>
  <cp:revision>1</cp:revision>
  <dcterms:created xsi:type="dcterms:W3CDTF">2021-02-23T18:49:20Z</dcterms:created>
  <dcterms:modified xsi:type="dcterms:W3CDTF">2021-02-23T18:49:37Z</dcterms:modified>
</cp:coreProperties>
</file>