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4"/>
  </p:notesMasterIdLst>
  <p:handoutMasterIdLst>
    <p:handoutMasterId r:id="rId5"/>
  </p:handoutMasterIdLst>
  <p:sldIdLst>
    <p:sldId id="316" r:id="rId2"/>
    <p:sldId id="31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746"/>
    <a:srgbClr val="EA7600"/>
    <a:srgbClr val="9AF67A"/>
    <a:srgbClr val="85F45E"/>
    <a:srgbClr val="E7B8F6"/>
    <a:srgbClr val="F4D2FE"/>
    <a:srgbClr val="F7B635"/>
    <a:srgbClr val="E2AAF4"/>
    <a:srgbClr val="F1C6FE"/>
    <a:srgbClr val="F9B1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76" autoAdjust="0"/>
    <p:restoredTop sz="88029" autoAdjust="0"/>
  </p:normalViewPr>
  <p:slideViewPr>
    <p:cSldViewPr snapToGrid="0">
      <p:cViewPr varScale="1">
        <p:scale>
          <a:sx n="76" d="100"/>
          <a:sy n="76" d="100"/>
        </p:scale>
        <p:origin x="1853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844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3DE30-A7BD-4FAF-BD70-A5A57B8B8A99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258B1-1DD7-475B-A54B-CBC3FF4B6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78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srgbClr val="25374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105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hyperlink" Target="https://www.hamilton-trust.org.uk/maths/year-5-maths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>
              <a:solidFill>
                <a:prstClr val="white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2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/>
              <a:t>Year 5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2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10" y="6390463"/>
            <a:ext cx="16813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>
                <a:solidFill>
                  <a:srgbClr val="EA7600"/>
                </a:solidFill>
              </a:rPr>
              <a:t>© </a:t>
            </a:r>
            <a:r>
              <a:rPr lang="en-GB" sz="1200" dirty="0">
                <a:solidFill>
                  <a:srgbClr val="EA7600"/>
                </a:solidFill>
                <a:hlinkClick r:id="rId2"/>
              </a:rPr>
              <a:t>hamilton-trust.org.uk</a:t>
            </a:r>
            <a:endParaRPr lang="en-GB" sz="1200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4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bg1">
                <a:lumMod val="95000"/>
              </a:schemeClr>
            </a:gs>
            <a:gs pos="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Year 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88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.ttrockstars.com/auth/school/stude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5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980D21-2D41-4CBB-866E-09BA04D052C9}"/>
              </a:ext>
            </a:extLst>
          </p:cNvPr>
          <p:cNvSpPr txBox="1"/>
          <p:nvPr/>
        </p:nvSpPr>
        <p:spPr>
          <a:xfrm>
            <a:off x="0" y="636043"/>
            <a:ext cx="893810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u="sng" dirty="0">
                <a:solidFill>
                  <a:srgbClr val="253746"/>
                </a:solidFill>
              </a:rPr>
              <a:t>Maths</a:t>
            </a:r>
            <a:r>
              <a:rPr lang="en-GB" sz="6600" b="1" dirty="0">
                <a:solidFill>
                  <a:srgbClr val="253746"/>
                </a:solidFill>
              </a:rPr>
              <a:t> </a:t>
            </a:r>
            <a:r>
              <a:rPr lang="en-GB" sz="6600" b="1" u="sng" dirty="0">
                <a:solidFill>
                  <a:srgbClr val="253746"/>
                </a:solidFill>
              </a:rPr>
              <a:t>25/02/21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257368-6188-4BAD-BB4F-D1C1A3184800}"/>
              </a:ext>
            </a:extLst>
          </p:cNvPr>
          <p:cNvSpPr txBox="1"/>
          <p:nvPr/>
        </p:nvSpPr>
        <p:spPr>
          <a:xfrm>
            <a:off x="205891" y="1720840"/>
            <a:ext cx="917414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0" i="0" dirty="0">
                <a:solidFill>
                  <a:srgbClr val="5F5F5F"/>
                </a:solidFill>
                <a:effectLst/>
                <a:latin typeface="Arimo"/>
              </a:rPr>
              <a:t>Practice on </a:t>
            </a:r>
            <a:r>
              <a:rPr lang="en-US" sz="3600" dirty="0">
                <a:solidFill>
                  <a:srgbClr val="5F5F5F"/>
                </a:solidFill>
                <a:latin typeface="Arimo"/>
              </a:rPr>
              <a:t>T</a:t>
            </a:r>
            <a:r>
              <a:rPr lang="en-US" sz="3600" b="0" i="0" dirty="0">
                <a:solidFill>
                  <a:srgbClr val="5F5F5F"/>
                </a:solidFill>
                <a:effectLst/>
                <a:latin typeface="Arimo"/>
              </a:rPr>
              <a:t>imes Tables </a:t>
            </a:r>
            <a:r>
              <a:rPr lang="en-US" sz="3600" dirty="0" err="1">
                <a:solidFill>
                  <a:srgbClr val="5F5F5F"/>
                </a:solidFill>
                <a:latin typeface="Arimo"/>
              </a:rPr>
              <a:t>R</a:t>
            </a:r>
            <a:r>
              <a:rPr lang="en-US" sz="3600" b="0" i="0" dirty="0" err="1">
                <a:solidFill>
                  <a:srgbClr val="5F5F5F"/>
                </a:solidFill>
                <a:effectLst/>
                <a:latin typeface="Arimo"/>
              </a:rPr>
              <a:t>ockstars</a:t>
            </a:r>
            <a:r>
              <a:rPr lang="en-US" sz="3600" b="0" i="0" dirty="0">
                <a:solidFill>
                  <a:srgbClr val="5F5F5F"/>
                </a:solidFill>
                <a:effectLst/>
                <a:latin typeface="Arimo"/>
              </a:rPr>
              <a:t> for </a:t>
            </a:r>
            <a:r>
              <a:rPr lang="en-US" sz="3600" dirty="0">
                <a:solidFill>
                  <a:srgbClr val="5F5F5F"/>
                </a:solidFill>
                <a:latin typeface="Arimo"/>
              </a:rPr>
              <a:t>20</a:t>
            </a:r>
            <a:r>
              <a:rPr lang="en-US" sz="3600" b="0" i="0" dirty="0">
                <a:solidFill>
                  <a:srgbClr val="5F5F5F"/>
                </a:solidFill>
                <a:effectLst/>
                <a:latin typeface="Arimo"/>
              </a:rPr>
              <a:t> mins – click on the link:</a:t>
            </a:r>
          </a:p>
          <a:p>
            <a:pPr algn="l"/>
            <a:r>
              <a:rPr lang="en-US" sz="3600" b="0" i="0" u="none" strike="noStrike" dirty="0">
                <a:solidFill>
                  <a:srgbClr val="2E2E7D"/>
                </a:solidFill>
                <a:effectLst/>
                <a:latin typeface="Arimo"/>
                <a:hlinkClick r:id="rId3"/>
              </a:rPr>
              <a:t>ttps://play.ttrockstars.com/auth/school/student</a:t>
            </a:r>
            <a:endParaRPr lang="en-US" sz="3600" b="0" i="0" u="none" strike="noStrike" dirty="0">
              <a:solidFill>
                <a:srgbClr val="2E2E7D"/>
              </a:solidFill>
              <a:effectLst/>
              <a:latin typeface="Arimo"/>
            </a:endParaRPr>
          </a:p>
          <a:p>
            <a:pPr algn="l"/>
            <a:endParaRPr lang="en-US" b="0" i="0" u="none" strike="noStrike" dirty="0">
              <a:solidFill>
                <a:srgbClr val="2E2E7D"/>
              </a:solidFill>
              <a:effectLst/>
              <a:latin typeface="Arimo"/>
            </a:endParaRPr>
          </a:p>
          <a:p>
            <a:pPr algn="l"/>
            <a:endParaRPr lang="en-US" dirty="0">
              <a:solidFill>
                <a:srgbClr val="2E2E7D"/>
              </a:solidFill>
              <a:latin typeface="Arimo"/>
            </a:endParaRPr>
          </a:p>
          <a:p>
            <a:pPr algn="l"/>
            <a:endParaRPr lang="en-US" dirty="0">
              <a:solidFill>
                <a:srgbClr val="2E2E7D"/>
              </a:solidFill>
              <a:latin typeface="Arimo"/>
            </a:endParaRPr>
          </a:p>
          <a:p>
            <a:pPr algn="l"/>
            <a:endParaRPr lang="en-US" dirty="0">
              <a:solidFill>
                <a:srgbClr val="2E2E7D"/>
              </a:solidFill>
              <a:latin typeface="Arimo"/>
            </a:endParaRPr>
          </a:p>
          <a:p>
            <a:pPr algn="l"/>
            <a:endParaRPr lang="en-US" b="0" i="0" dirty="0">
              <a:solidFill>
                <a:srgbClr val="5F5F5F"/>
              </a:solidFill>
              <a:effectLst/>
              <a:latin typeface="Arimo"/>
            </a:endParaRPr>
          </a:p>
          <a:p>
            <a:pPr algn="l"/>
            <a:r>
              <a:rPr lang="en-US" b="0" i="0" dirty="0">
                <a:solidFill>
                  <a:srgbClr val="5F5F5F"/>
                </a:solidFill>
                <a:effectLst/>
                <a:latin typeface="Arimo"/>
              </a:rPr>
              <a:t> 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F36F3A-0C90-4ADA-92CF-C3B2F167B5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168" y="3884855"/>
            <a:ext cx="4737664" cy="2236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898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B60CC97E-1D9B-4ECF-AC14-63329E522D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549" y="587531"/>
            <a:ext cx="7126794" cy="1655762"/>
          </a:xfrm>
        </p:spPr>
        <p:txBody>
          <a:bodyPr>
            <a:noAutofit/>
          </a:bodyPr>
          <a:lstStyle/>
          <a:p>
            <a:r>
              <a:rPr lang="en-GB" sz="2800" dirty="0"/>
              <a:t>I’m so pleased to be able to welcome you all back into the classroom on the 8</a:t>
            </a:r>
            <a:r>
              <a:rPr lang="en-GB" sz="2800" baseline="30000" dirty="0"/>
              <a:t>th</a:t>
            </a:r>
            <a:r>
              <a:rPr lang="en-GB" sz="2800" dirty="0"/>
              <a:t> March!</a:t>
            </a:r>
          </a:p>
          <a:p>
            <a:r>
              <a:rPr lang="en-GB" sz="2800" dirty="0"/>
              <a:t> We will return to measurement then. </a:t>
            </a:r>
          </a:p>
          <a:p>
            <a:r>
              <a:rPr lang="en-GB" sz="2800" dirty="0"/>
              <a:t>For the rest of this week I want you to practise the 4 operations to really get your brains raring to go!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2A4A9C-B2A6-4180-9BB0-412C7FB60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5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643F8-1519-4CC0-9117-1AB4E3F14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510778-40AC-486E-AA18-8814CA8384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756" y="3463371"/>
            <a:ext cx="3456633" cy="230267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1F66522-E8D7-4197-84C2-00DE9092E4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4176" y="3429000"/>
            <a:ext cx="3224370" cy="230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28428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4020</TotalTime>
  <Words>87</Words>
  <Application>Microsoft Office PowerPoint</Application>
  <PresentationFormat>On-screen Show 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Arimo</vt:lpstr>
      <vt:lpstr>Calibri</vt:lpstr>
      <vt:lpstr>Calibri Light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Tracy Whittam</cp:lastModifiedBy>
  <cp:revision>267</cp:revision>
  <dcterms:created xsi:type="dcterms:W3CDTF">2018-09-13T11:08:58Z</dcterms:created>
  <dcterms:modified xsi:type="dcterms:W3CDTF">2021-02-24T07:23:20Z</dcterms:modified>
</cp:coreProperties>
</file>