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2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9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81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90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88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2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4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1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5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FB76-ADC1-476A-854C-8D54FFA2C012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3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Letterjoin-Air Plus 8" panose="02000805000000020003" pitchFamily="50" charset="0"/>
              </a:rPr>
              <a:t>Art</a:t>
            </a:r>
            <a:endParaRPr lang="en-US" sz="8800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305" y="3785191"/>
            <a:ext cx="4121625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4404" y="3509963"/>
            <a:ext cx="6882182" cy="1119546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Letterjoin-Air Plus 8" panose="02000805000000020003" pitchFamily="50" charset="0"/>
              </a:rPr>
              <a:t>25.02.2021</a:t>
            </a:r>
            <a:endParaRPr lang="en-US" sz="6600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3785192"/>
            <a:ext cx="4203321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Sean Scully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100" name="Picture 4" descr="Image result for sean scul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78" y="156658"/>
            <a:ext cx="5458512" cy="30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ean scull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0" b="27498"/>
          <a:stretch/>
        </p:blipFill>
        <p:spPr bwMode="auto">
          <a:xfrm>
            <a:off x="223814" y="3814549"/>
            <a:ext cx="7810500" cy="27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ean scu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26" y="3433185"/>
            <a:ext cx="3474731" cy="32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ean scul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0" y="1493270"/>
            <a:ext cx="2533034" cy="21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ean scul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60" y="1493270"/>
            <a:ext cx="2504928" cy="22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Sean Scully</a:t>
            </a:r>
            <a:endParaRPr lang="en-GB" dirty="0">
              <a:latin typeface="Letter-join Plus 8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329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Today we are looking at the work of </a:t>
            </a:r>
            <a:r>
              <a:rPr lang="en-GB" dirty="0">
                <a:latin typeface="Letter-join Plus 8" panose="02000505000000020003" pitchFamily="50" charset="0"/>
              </a:rPr>
              <a:t>Sean Scully, </a:t>
            </a:r>
            <a:r>
              <a:rPr lang="en-GB" dirty="0" smtClean="0">
                <a:latin typeface="Letter-join Plus 8" panose="02000505000000020003" pitchFamily="50" charset="0"/>
              </a:rPr>
              <a:t>an American  </a:t>
            </a:r>
            <a:r>
              <a:rPr lang="en-GB" dirty="0">
                <a:latin typeface="Letter-join Plus 8" panose="02000505000000020003" pitchFamily="50" charset="0"/>
              </a:rPr>
              <a:t>artist working as a painter, printmaker, sculptor and photographer</a:t>
            </a:r>
            <a:r>
              <a:rPr lang="en-GB" dirty="0" smtClean="0">
                <a:latin typeface="Letter-join Plus 8" panose="02000505000000020003" pitchFamily="50" charset="0"/>
              </a:rPr>
              <a:t>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He uses stripes and blocks of colour.  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He mixes colours and paints thick and thin, long and short lines and blocks of colour.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Sean Scully is an abstract artist which means his work doesn’t represent real objects but involves lines, shapes and colours.</a:t>
            </a:r>
          </a:p>
        </p:txBody>
      </p:sp>
    </p:spTree>
    <p:extLst>
      <p:ext uri="{BB962C8B-B14F-4D97-AF65-F5344CB8AC3E}">
        <p14:creationId xmlns:p14="http://schemas.microsoft.com/office/powerpoint/2010/main" val="41842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Image result for sean scul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23037" r="8723" b="16284"/>
          <a:stretch/>
        </p:blipFill>
        <p:spPr bwMode="auto">
          <a:xfrm>
            <a:off x="395785" y="278469"/>
            <a:ext cx="4503762" cy="27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sean scul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2" y="278468"/>
            <a:ext cx="5257800" cy="267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sean scul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0" y="3207434"/>
            <a:ext cx="2645607" cy="35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Image result for sean scul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21" y="3543361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Image result for sean scull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5" b="26702"/>
          <a:stretch/>
        </p:blipFill>
        <p:spPr bwMode="auto">
          <a:xfrm>
            <a:off x="3074864" y="3207434"/>
            <a:ext cx="4459020" cy="16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Image result for sean scu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64" y="4972111"/>
            <a:ext cx="4296607" cy="17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61379" y="1019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Your </a:t>
            </a:r>
            <a:r>
              <a:rPr lang="en-GB" dirty="0" smtClean="0">
                <a:latin typeface="Letter-join Plus 8" panose="02000505000000020003" pitchFamily="50" charset="0"/>
              </a:rPr>
              <a:t>task</a:t>
            </a:r>
            <a:endParaRPr lang="en-GB" dirty="0">
              <a:latin typeface="Letter-join Plus 8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I want you to look at the different styles and techniques used in the pictures in the last </a:t>
            </a:r>
            <a:r>
              <a:rPr lang="en-GB" dirty="0" smtClean="0">
                <a:latin typeface="Letter-join Plus 8" panose="02000505000000020003" pitchFamily="50" charset="0"/>
              </a:rPr>
              <a:t>slide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Use </a:t>
            </a:r>
            <a:r>
              <a:rPr lang="en-GB" dirty="0" smtClean="0">
                <a:latin typeface="Letter-join Plus 8" panose="02000505000000020003" pitchFamily="50" charset="0"/>
              </a:rPr>
              <a:t>your imagination and whatever media you would like from </a:t>
            </a:r>
            <a:r>
              <a:rPr lang="en-GB" dirty="0" smtClean="0">
                <a:solidFill>
                  <a:srgbClr val="7030A0"/>
                </a:solidFill>
                <a:latin typeface="Letter-join Plus 8" panose="02000505000000020003" pitchFamily="50" charset="0"/>
              </a:rPr>
              <a:t>Purple mash to paint a picture </a:t>
            </a:r>
            <a:r>
              <a:rPr lang="en-GB" dirty="0" smtClean="0">
                <a:latin typeface="Letter-join Plus 8" panose="02000505000000020003" pitchFamily="50" charset="0"/>
              </a:rPr>
              <a:t>and create your own piece of work in the style of Sean Scully.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I look forward to seeing your creations.  Save them and send them to me please.</a:t>
            </a:r>
            <a:endParaRPr lang="en-GB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147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Art</vt:lpstr>
      <vt:lpstr>Sean Scully</vt:lpstr>
      <vt:lpstr>Sean Scully</vt:lpstr>
      <vt:lpstr>PowerPoint Presentation</vt:lpstr>
      <vt:lpstr>Your task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P.E</dc:title>
  <dc:creator>j.batey</dc:creator>
  <cp:lastModifiedBy>Ed Tiffany</cp:lastModifiedBy>
  <cp:revision>23</cp:revision>
  <dcterms:created xsi:type="dcterms:W3CDTF">2021-01-10T07:27:24Z</dcterms:created>
  <dcterms:modified xsi:type="dcterms:W3CDTF">2021-02-21T16:36:50Z</dcterms:modified>
</cp:coreProperties>
</file>