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61"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364120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3704095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158881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3136902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314530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118130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3910889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322926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898944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152315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8BFB76-ADC1-476A-854C-8D54FFA2C012}" type="datetimeFigureOut">
              <a:rPr lang="en-GB" smtClean="0"/>
              <a:t>21/02/2021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2657C1-84BA-464E-9D9A-09EEE0301B3F}" type="slidenum">
              <a:rPr lang="en-GB" smtClean="0"/>
              <a:t>‹#›</a:t>
            </a:fld>
            <a:endParaRPr lang="en-GB" dirty="0"/>
          </a:p>
        </p:txBody>
      </p:sp>
    </p:spTree>
    <p:extLst>
      <p:ext uri="{BB962C8B-B14F-4D97-AF65-F5344CB8AC3E}">
        <p14:creationId xmlns:p14="http://schemas.microsoft.com/office/powerpoint/2010/main" val="4270567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BFB76-ADC1-476A-854C-8D54FFA2C012}" type="datetimeFigureOut">
              <a:rPr lang="en-GB" smtClean="0"/>
              <a:t>21/02/2021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657C1-84BA-464E-9D9A-09EEE0301B3F}" type="slidenum">
              <a:rPr lang="en-GB" smtClean="0"/>
              <a:t>‹#›</a:t>
            </a:fld>
            <a:endParaRPr lang="en-GB" dirty="0"/>
          </a:p>
        </p:txBody>
      </p:sp>
    </p:spTree>
    <p:extLst>
      <p:ext uri="{BB962C8B-B14F-4D97-AF65-F5344CB8AC3E}">
        <p14:creationId xmlns:p14="http://schemas.microsoft.com/office/powerpoint/2010/main" val="3343390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smtClean="0">
                <a:latin typeface="Letterjoin-Air Plus 8" panose="02000805000000020003" pitchFamily="50" charset="0"/>
              </a:rPr>
              <a:t>Art</a:t>
            </a:r>
            <a:endParaRPr lang="en-US" sz="8800" dirty="0">
              <a:latin typeface="Letterjoin-Air Plus 8" panose="02000805000000020003" pitchFamily="50" charset="0"/>
            </a:endParaRPr>
          </a:p>
        </p:txBody>
      </p:sp>
      <p:pic>
        <p:nvPicPr>
          <p:cNvPr id="1026" name="Picture 2" descr="Image result for paint palet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59305" y="3785191"/>
            <a:ext cx="4121625" cy="2812943"/>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2594404" y="3509963"/>
            <a:ext cx="6882182" cy="1119546"/>
          </a:xfrm>
        </p:spPr>
        <p:txBody>
          <a:bodyPr>
            <a:normAutofit/>
          </a:bodyPr>
          <a:lstStyle/>
          <a:p>
            <a:r>
              <a:rPr lang="en-US" sz="6600" dirty="0" smtClean="0">
                <a:latin typeface="Letterjoin-Air Plus 8" panose="02000805000000020003" pitchFamily="50" charset="0"/>
              </a:rPr>
              <a:t>23.02.2021</a:t>
            </a:r>
            <a:endParaRPr lang="en-US" sz="6600" dirty="0">
              <a:latin typeface="Letterjoin-Air Plus 8" panose="02000805000000020003" pitchFamily="50" charset="0"/>
            </a:endParaRPr>
          </a:p>
        </p:txBody>
      </p:sp>
      <p:pic>
        <p:nvPicPr>
          <p:cNvPr id="5" name="Picture 2" descr="Image result for paint palet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0293" y="3785192"/>
            <a:ext cx="4203321" cy="2812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779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Painting</a:t>
            </a:r>
            <a:endParaRPr lang="en-US" dirty="0"/>
          </a:p>
        </p:txBody>
      </p:sp>
      <p:sp>
        <p:nvSpPr>
          <p:cNvPr id="3" name="Content Placeholder 2"/>
          <p:cNvSpPr>
            <a:spLocks noGrp="1"/>
          </p:cNvSpPr>
          <p:nvPr>
            <p:ph idx="1"/>
          </p:nvPr>
        </p:nvSpPr>
        <p:spPr/>
        <p:txBody>
          <a:bodyPr/>
          <a:lstStyle/>
          <a:p>
            <a:r>
              <a:rPr lang="en-GB" dirty="0" smtClean="0"/>
              <a:t>This week we are practising our</a:t>
            </a:r>
            <a:r>
              <a:rPr lang="en-GB" dirty="0" smtClean="0">
                <a:solidFill>
                  <a:srgbClr val="FF0000"/>
                </a:solidFill>
              </a:rPr>
              <a:t> painting </a:t>
            </a:r>
            <a:r>
              <a:rPr lang="en-GB" dirty="0" smtClean="0"/>
              <a:t>skills.</a:t>
            </a:r>
          </a:p>
          <a:p>
            <a:endParaRPr lang="en-GB" dirty="0" smtClean="0"/>
          </a:p>
          <a:p>
            <a:endParaRPr lang="en-GB" dirty="0"/>
          </a:p>
          <a:p>
            <a:r>
              <a:rPr lang="en-GB" dirty="0" smtClean="0"/>
              <a:t> I have been in touch with B&amp;Q in Keighley as they have been having problems with their paint supply. They sent this letter to me… </a:t>
            </a:r>
            <a:endParaRPr lang="en-US" dirty="0"/>
          </a:p>
        </p:txBody>
      </p:sp>
    </p:spTree>
    <p:extLst>
      <p:ext uri="{BB962C8B-B14F-4D97-AF65-F5344CB8AC3E}">
        <p14:creationId xmlns:p14="http://schemas.microsoft.com/office/powerpoint/2010/main" val="307124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290" y="3230542"/>
            <a:ext cx="11526671" cy="2842712"/>
          </a:xfrm>
          <a:prstGeom prst="rect">
            <a:avLst/>
          </a:prstGeom>
        </p:spPr>
        <p:txBody>
          <a:bodyPr>
            <a:noAutofit/>
          </a:bodyPr>
          <a:lstStyle/>
          <a:p>
            <a:r>
              <a:rPr lang="en-US" sz="2800" dirty="0" smtClean="0">
                <a:latin typeface="Letterjoin-Air Plus 8" panose="02000805000000020003" pitchFamily="50" charset="0"/>
              </a:rPr>
              <a:t>Dear Year </a:t>
            </a:r>
            <a:r>
              <a:rPr lang="en-US" sz="2800" dirty="0" smtClean="0">
                <a:latin typeface="Letterjoin-Air Plus 8" panose="02000805000000020003" pitchFamily="50" charset="0"/>
              </a:rPr>
              <a:t>4,</a:t>
            </a:r>
            <a:br>
              <a:rPr lang="en-US" sz="2800" dirty="0" smtClean="0">
                <a:latin typeface="Letterjoin-Air Plus 8" panose="02000805000000020003" pitchFamily="50" charset="0"/>
              </a:rPr>
            </a:br>
            <a:r>
              <a:rPr lang="en-US" sz="2800" dirty="0" smtClean="0">
                <a:latin typeface="Letterjoin-Air Plus 8" panose="02000805000000020003" pitchFamily="50" charset="0"/>
              </a:rPr>
              <a:t/>
            </a:r>
            <a:br>
              <a:rPr lang="en-US" sz="2800" dirty="0" smtClean="0">
                <a:latin typeface="Letterjoin-Air Plus 8" panose="02000805000000020003" pitchFamily="50" charset="0"/>
              </a:rPr>
            </a:br>
            <a:r>
              <a:rPr lang="en-US" sz="2800" dirty="0" smtClean="0">
                <a:latin typeface="Letterjoin-Air Plus 8" panose="02000805000000020003" pitchFamily="50" charset="0"/>
              </a:rPr>
              <a:t>Thank you for agreeing to help us.  Due to the current situation, our supplier of colour strips aren’t able to work and we need some samples for our customers.  </a:t>
            </a:r>
            <a:r>
              <a:rPr lang="en-US" sz="2800" dirty="0" smtClean="0">
                <a:latin typeface="Letterjoin-Air Plus 8" panose="02000805000000020003" pitchFamily="50" charset="0"/>
              </a:rPr>
              <a:t>Mr. Tiffany </a:t>
            </a:r>
            <a:r>
              <a:rPr lang="en-US" sz="2800" dirty="0" smtClean="0">
                <a:latin typeface="Letterjoin-Air Plus 8" panose="02000805000000020003" pitchFamily="50" charset="0"/>
              </a:rPr>
              <a:t>told us you were experimenting with shades of </a:t>
            </a:r>
            <a:r>
              <a:rPr lang="en-US" sz="2800" dirty="0" err="1" smtClean="0">
                <a:latin typeface="Letterjoin-Air Plus 8" panose="02000805000000020003" pitchFamily="50" charset="0"/>
              </a:rPr>
              <a:t>colours</a:t>
            </a:r>
            <a:r>
              <a:rPr lang="en-US" sz="2800" dirty="0" smtClean="0">
                <a:latin typeface="Letterjoin-Air Plus 8" panose="02000805000000020003" pitchFamily="50" charset="0"/>
              </a:rPr>
              <a:t>, </a:t>
            </a:r>
            <a:r>
              <a:rPr lang="en-US" sz="2800" dirty="0" smtClean="0">
                <a:latin typeface="Letterjoin-Air Plus 8" panose="02000805000000020003" pitchFamily="50" charset="0"/>
              </a:rPr>
              <a:t>so your challenge is to make us a sample sheet for blue, red and yellow with 8 different shades of each colour.  We look forward to seeing your results.</a:t>
            </a:r>
            <a:endParaRPr lang="en-US" sz="2800" dirty="0">
              <a:latin typeface="Letterjoin-Air Plus 8" panose="02000805000000020003" pitchFamily="50" charset="0"/>
            </a:endParaRPr>
          </a:p>
        </p:txBody>
      </p:sp>
      <p:pic>
        <p:nvPicPr>
          <p:cNvPr id="2050" name="Picture 2" descr="Image result for B &amp; Q"/>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38402"/>
          <a:stretch/>
        </p:blipFill>
        <p:spPr bwMode="auto">
          <a:xfrm>
            <a:off x="292290" y="255270"/>
            <a:ext cx="3774613" cy="1711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2362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Painting</a:t>
            </a:r>
            <a:endParaRPr lang="en-US" dirty="0"/>
          </a:p>
        </p:txBody>
      </p:sp>
      <p:sp>
        <p:nvSpPr>
          <p:cNvPr id="3" name="Content Placeholder 2"/>
          <p:cNvSpPr>
            <a:spLocks noGrp="1"/>
          </p:cNvSpPr>
          <p:nvPr>
            <p:ph idx="1"/>
          </p:nvPr>
        </p:nvSpPr>
        <p:spPr/>
        <p:txBody>
          <a:bodyPr/>
          <a:lstStyle/>
          <a:p>
            <a:endParaRPr lang="en-GB" dirty="0" smtClean="0"/>
          </a:p>
          <a:p>
            <a:r>
              <a:rPr lang="en-GB" dirty="0" smtClean="0"/>
              <a:t>If </a:t>
            </a:r>
            <a:r>
              <a:rPr lang="en-GB" dirty="0"/>
              <a:t>you haven`t got access to any paints and/or brushes at home then you can still have a go at this task </a:t>
            </a:r>
            <a:r>
              <a:rPr lang="en-GB" dirty="0" smtClean="0"/>
              <a:t>through</a:t>
            </a:r>
          </a:p>
          <a:p>
            <a:r>
              <a:rPr lang="en-GB" dirty="0" smtClean="0"/>
              <a:t> </a:t>
            </a:r>
            <a:r>
              <a:rPr lang="en-GB" dirty="0">
                <a:solidFill>
                  <a:srgbClr val="7030A0"/>
                </a:solidFill>
              </a:rPr>
              <a:t>2Do Purple Mash 2paint </a:t>
            </a:r>
            <a:r>
              <a:rPr lang="en-GB" dirty="0" smtClean="0">
                <a:solidFill>
                  <a:srgbClr val="7030A0"/>
                </a:solidFill>
              </a:rPr>
              <a:t>a picture</a:t>
            </a:r>
            <a:endParaRPr lang="en-GB" dirty="0">
              <a:solidFill>
                <a:srgbClr val="7030A0"/>
              </a:solidFill>
            </a:endParaRPr>
          </a:p>
          <a:p>
            <a:endParaRPr lang="en-US" dirty="0"/>
          </a:p>
        </p:txBody>
      </p:sp>
    </p:spTree>
    <p:extLst>
      <p:ext uri="{BB962C8B-B14F-4D97-AF65-F5344CB8AC3E}">
        <p14:creationId xmlns:p14="http://schemas.microsoft.com/office/powerpoint/2010/main" val="3885359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Letter-join Plus 8" panose="02000505000000020003" pitchFamily="50" charset="0"/>
              </a:rPr>
              <a:t>Your task:</a:t>
            </a:r>
            <a:endParaRPr lang="en-GB" dirty="0">
              <a:latin typeface="Letter-join Plus 8" panose="02000505000000020003" pitchFamily="50" charset="0"/>
            </a:endParaRPr>
          </a:p>
        </p:txBody>
      </p:sp>
      <p:sp>
        <p:nvSpPr>
          <p:cNvPr id="3" name="Content Placeholder 2"/>
          <p:cNvSpPr>
            <a:spLocks noGrp="1"/>
          </p:cNvSpPr>
          <p:nvPr>
            <p:ph idx="1"/>
          </p:nvPr>
        </p:nvSpPr>
        <p:spPr>
          <a:xfrm>
            <a:off x="838200" y="1798329"/>
            <a:ext cx="10515600" cy="4351338"/>
          </a:xfrm>
        </p:spPr>
        <p:txBody>
          <a:bodyPr/>
          <a:lstStyle/>
          <a:p>
            <a:r>
              <a:rPr lang="en-GB" dirty="0" smtClean="0">
                <a:latin typeface="Letter-join Plus 8" panose="02000505000000020003" pitchFamily="50" charset="0"/>
              </a:rPr>
              <a:t>Click on </a:t>
            </a:r>
            <a:r>
              <a:rPr lang="en-GB" dirty="0" err="1" smtClean="0">
                <a:latin typeface="Letter-join Plus 8" panose="02000505000000020003" pitchFamily="50" charset="0"/>
              </a:rPr>
              <a:t>Purplemash</a:t>
            </a:r>
            <a:r>
              <a:rPr lang="en-GB" dirty="0" smtClean="0">
                <a:latin typeface="Letter-join Plus 8" panose="02000505000000020003" pitchFamily="50" charset="0"/>
              </a:rPr>
              <a:t> and your </a:t>
            </a:r>
            <a:r>
              <a:rPr lang="en-GB" dirty="0" smtClean="0">
                <a:latin typeface="Letter-join Plus 8" panose="02000505000000020003" pitchFamily="50" charset="0"/>
              </a:rPr>
              <a:t>2Dos</a:t>
            </a:r>
            <a:r>
              <a:rPr lang="en-GB" dirty="0" smtClean="0">
                <a:latin typeface="Letter-join Plus 8" panose="02000505000000020003" pitchFamily="50" charset="0"/>
              </a:rPr>
              <a:t>.  Using the 2paint a picture and the ink tool, I’d like you to create different shades of red, yellow and blue.</a:t>
            </a:r>
          </a:p>
          <a:p>
            <a:endParaRPr lang="en-GB" dirty="0">
              <a:latin typeface="Letter-join Plus 8" panose="02000505000000020003" pitchFamily="50" charset="0"/>
            </a:endParaRPr>
          </a:p>
        </p:txBody>
      </p:sp>
      <p:pic>
        <p:nvPicPr>
          <p:cNvPr id="3074" name="Picture 2" descr="Image result for colour char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850" y="3415991"/>
            <a:ext cx="10477500" cy="2733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4256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109</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Letter-join Plus 8</vt:lpstr>
      <vt:lpstr>Letterjoin-Air Plus 8</vt:lpstr>
      <vt:lpstr>Office Theme</vt:lpstr>
      <vt:lpstr>Art</vt:lpstr>
      <vt:lpstr>Painting</vt:lpstr>
      <vt:lpstr>Dear Year 4,  Thank you for agreeing to help us.  Due to the current situation, our supplier of colour strips aren’t able to work and we need some samples for our customers.  Mr. Tiffany told us you were experimenting with shades of colours, so your challenge is to make us a sample sheet for blue, red and yellow with 8 different shades of each colour.  We look forward to seeing your results.</vt:lpstr>
      <vt:lpstr>Painting</vt:lpstr>
      <vt:lpstr>Your task:</vt:lpstr>
    </vt:vector>
  </TitlesOfParts>
  <Company>Worth Valley Primary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c:title>
  <dc:creator>j.batey</dc:creator>
  <cp:lastModifiedBy>Ed Tiffany</cp:lastModifiedBy>
  <cp:revision>21</cp:revision>
  <dcterms:created xsi:type="dcterms:W3CDTF">2021-01-10T07:27:24Z</dcterms:created>
  <dcterms:modified xsi:type="dcterms:W3CDTF">2021-02-21T16:13:09Z</dcterms:modified>
</cp:coreProperties>
</file>