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59" r:id="rId4"/>
    <p:sldId id="261" r:id="rId5"/>
    <p:sldId id="2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D8BFB76-ADC1-476A-854C-8D54FFA2C012}" type="datetimeFigureOut">
              <a:rPr lang="en-GB" smtClean="0"/>
              <a:t>21/02/2021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2657C1-84BA-464E-9D9A-09EEE0301B3F}" type="slidenum">
              <a:rPr lang="en-GB" smtClean="0"/>
              <a:t>‹#›</a:t>
            </a:fld>
            <a:endParaRPr lang="en-GB" dirty="0"/>
          </a:p>
        </p:txBody>
      </p:sp>
    </p:spTree>
    <p:extLst>
      <p:ext uri="{BB962C8B-B14F-4D97-AF65-F5344CB8AC3E}">
        <p14:creationId xmlns:p14="http://schemas.microsoft.com/office/powerpoint/2010/main" val="364120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8BFB76-ADC1-476A-854C-8D54FFA2C012}" type="datetimeFigureOut">
              <a:rPr lang="en-GB" smtClean="0"/>
              <a:t>21/02/2021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2657C1-84BA-464E-9D9A-09EEE0301B3F}" type="slidenum">
              <a:rPr lang="en-GB" smtClean="0"/>
              <a:t>‹#›</a:t>
            </a:fld>
            <a:endParaRPr lang="en-GB" dirty="0"/>
          </a:p>
        </p:txBody>
      </p:sp>
    </p:spTree>
    <p:extLst>
      <p:ext uri="{BB962C8B-B14F-4D97-AF65-F5344CB8AC3E}">
        <p14:creationId xmlns:p14="http://schemas.microsoft.com/office/powerpoint/2010/main" val="3704095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8BFB76-ADC1-476A-854C-8D54FFA2C012}" type="datetimeFigureOut">
              <a:rPr lang="en-GB" smtClean="0"/>
              <a:t>21/02/2021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2657C1-84BA-464E-9D9A-09EEE0301B3F}" type="slidenum">
              <a:rPr lang="en-GB" smtClean="0"/>
              <a:t>‹#›</a:t>
            </a:fld>
            <a:endParaRPr lang="en-GB" dirty="0"/>
          </a:p>
        </p:txBody>
      </p:sp>
    </p:spTree>
    <p:extLst>
      <p:ext uri="{BB962C8B-B14F-4D97-AF65-F5344CB8AC3E}">
        <p14:creationId xmlns:p14="http://schemas.microsoft.com/office/powerpoint/2010/main" val="158881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8BFB76-ADC1-476A-854C-8D54FFA2C012}" type="datetimeFigureOut">
              <a:rPr lang="en-GB" smtClean="0"/>
              <a:t>21/02/2021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2657C1-84BA-464E-9D9A-09EEE0301B3F}" type="slidenum">
              <a:rPr lang="en-GB" smtClean="0"/>
              <a:t>‹#›</a:t>
            </a:fld>
            <a:endParaRPr lang="en-GB" dirty="0"/>
          </a:p>
        </p:txBody>
      </p:sp>
    </p:spTree>
    <p:extLst>
      <p:ext uri="{BB962C8B-B14F-4D97-AF65-F5344CB8AC3E}">
        <p14:creationId xmlns:p14="http://schemas.microsoft.com/office/powerpoint/2010/main" val="3136902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8BFB76-ADC1-476A-854C-8D54FFA2C012}" type="datetimeFigureOut">
              <a:rPr lang="en-GB" smtClean="0"/>
              <a:t>21/02/2021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2657C1-84BA-464E-9D9A-09EEE0301B3F}" type="slidenum">
              <a:rPr lang="en-GB" smtClean="0"/>
              <a:t>‹#›</a:t>
            </a:fld>
            <a:endParaRPr lang="en-GB" dirty="0"/>
          </a:p>
        </p:txBody>
      </p:sp>
    </p:spTree>
    <p:extLst>
      <p:ext uri="{BB962C8B-B14F-4D97-AF65-F5344CB8AC3E}">
        <p14:creationId xmlns:p14="http://schemas.microsoft.com/office/powerpoint/2010/main" val="3145301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D8BFB76-ADC1-476A-854C-8D54FFA2C012}" type="datetimeFigureOut">
              <a:rPr lang="en-GB" smtClean="0"/>
              <a:t>21/02/2021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E2657C1-84BA-464E-9D9A-09EEE0301B3F}" type="slidenum">
              <a:rPr lang="en-GB" smtClean="0"/>
              <a:t>‹#›</a:t>
            </a:fld>
            <a:endParaRPr lang="en-GB" dirty="0"/>
          </a:p>
        </p:txBody>
      </p:sp>
    </p:spTree>
    <p:extLst>
      <p:ext uri="{BB962C8B-B14F-4D97-AF65-F5344CB8AC3E}">
        <p14:creationId xmlns:p14="http://schemas.microsoft.com/office/powerpoint/2010/main" val="118130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D8BFB76-ADC1-476A-854C-8D54FFA2C012}" type="datetimeFigureOut">
              <a:rPr lang="en-GB" smtClean="0"/>
              <a:t>21/02/2021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E2657C1-84BA-464E-9D9A-09EEE0301B3F}" type="slidenum">
              <a:rPr lang="en-GB" smtClean="0"/>
              <a:t>‹#›</a:t>
            </a:fld>
            <a:endParaRPr lang="en-GB" dirty="0"/>
          </a:p>
        </p:txBody>
      </p:sp>
    </p:spTree>
    <p:extLst>
      <p:ext uri="{BB962C8B-B14F-4D97-AF65-F5344CB8AC3E}">
        <p14:creationId xmlns:p14="http://schemas.microsoft.com/office/powerpoint/2010/main" val="3910889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D8BFB76-ADC1-476A-854C-8D54FFA2C012}" type="datetimeFigureOut">
              <a:rPr lang="en-GB" smtClean="0"/>
              <a:t>21/02/2021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E2657C1-84BA-464E-9D9A-09EEE0301B3F}" type="slidenum">
              <a:rPr lang="en-GB" smtClean="0"/>
              <a:t>‹#›</a:t>
            </a:fld>
            <a:endParaRPr lang="en-GB" dirty="0"/>
          </a:p>
        </p:txBody>
      </p:sp>
    </p:spTree>
    <p:extLst>
      <p:ext uri="{BB962C8B-B14F-4D97-AF65-F5344CB8AC3E}">
        <p14:creationId xmlns:p14="http://schemas.microsoft.com/office/powerpoint/2010/main" val="322926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BFB76-ADC1-476A-854C-8D54FFA2C012}" type="datetimeFigureOut">
              <a:rPr lang="en-GB" smtClean="0"/>
              <a:t>21/02/2021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E2657C1-84BA-464E-9D9A-09EEE0301B3F}" type="slidenum">
              <a:rPr lang="en-GB" smtClean="0"/>
              <a:t>‹#›</a:t>
            </a:fld>
            <a:endParaRPr lang="en-GB" dirty="0"/>
          </a:p>
        </p:txBody>
      </p:sp>
    </p:spTree>
    <p:extLst>
      <p:ext uri="{BB962C8B-B14F-4D97-AF65-F5344CB8AC3E}">
        <p14:creationId xmlns:p14="http://schemas.microsoft.com/office/powerpoint/2010/main" val="898944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8BFB76-ADC1-476A-854C-8D54FFA2C012}" type="datetimeFigureOut">
              <a:rPr lang="en-GB" smtClean="0"/>
              <a:t>21/02/2021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E2657C1-84BA-464E-9D9A-09EEE0301B3F}" type="slidenum">
              <a:rPr lang="en-GB" smtClean="0"/>
              <a:t>‹#›</a:t>
            </a:fld>
            <a:endParaRPr lang="en-GB" dirty="0"/>
          </a:p>
        </p:txBody>
      </p:sp>
    </p:spTree>
    <p:extLst>
      <p:ext uri="{BB962C8B-B14F-4D97-AF65-F5344CB8AC3E}">
        <p14:creationId xmlns:p14="http://schemas.microsoft.com/office/powerpoint/2010/main" val="1523151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8BFB76-ADC1-476A-854C-8D54FFA2C012}" type="datetimeFigureOut">
              <a:rPr lang="en-GB" smtClean="0"/>
              <a:t>21/02/2021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E2657C1-84BA-464E-9D9A-09EEE0301B3F}" type="slidenum">
              <a:rPr lang="en-GB" smtClean="0"/>
              <a:t>‹#›</a:t>
            </a:fld>
            <a:endParaRPr lang="en-GB" dirty="0"/>
          </a:p>
        </p:txBody>
      </p:sp>
    </p:spTree>
    <p:extLst>
      <p:ext uri="{BB962C8B-B14F-4D97-AF65-F5344CB8AC3E}">
        <p14:creationId xmlns:p14="http://schemas.microsoft.com/office/powerpoint/2010/main" val="4270567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BFB76-ADC1-476A-854C-8D54FFA2C012}" type="datetimeFigureOut">
              <a:rPr lang="en-GB" smtClean="0"/>
              <a:t>21/02/2021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2657C1-84BA-464E-9D9A-09EEE0301B3F}" type="slidenum">
              <a:rPr lang="en-GB" smtClean="0"/>
              <a:t>‹#›</a:t>
            </a:fld>
            <a:endParaRPr lang="en-GB" dirty="0"/>
          </a:p>
        </p:txBody>
      </p:sp>
    </p:spTree>
    <p:extLst>
      <p:ext uri="{BB962C8B-B14F-4D97-AF65-F5344CB8AC3E}">
        <p14:creationId xmlns:p14="http://schemas.microsoft.com/office/powerpoint/2010/main" val="3343390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xml"/><Relationship Id="rId7" Type="http://schemas.openxmlformats.org/officeDocument/2006/relationships/image" Target="../media/image6.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dirty="0" smtClean="0">
                <a:latin typeface="Letterjoin-Air Plus 8" panose="02000805000000020003" pitchFamily="50" charset="0"/>
              </a:rPr>
              <a:t>Art</a:t>
            </a:r>
            <a:endParaRPr lang="en-US" sz="8800" dirty="0">
              <a:latin typeface="Letterjoin-Air Plus 8" panose="02000805000000020003" pitchFamily="50" charset="0"/>
            </a:endParaRPr>
          </a:p>
        </p:txBody>
      </p:sp>
      <p:pic>
        <p:nvPicPr>
          <p:cNvPr id="1026" name="Picture 2" descr="Image result for paint palet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59305" y="3785191"/>
            <a:ext cx="4121625" cy="2812943"/>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2594404" y="3509963"/>
            <a:ext cx="6882182" cy="1119546"/>
          </a:xfrm>
        </p:spPr>
        <p:txBody>
          <a:bodyPr>
            <a:normAutofit/>
          </a:bodyPr>
          <a:lstStyle/>
          <a:p>
            <a:r>
              <a:rPr lang="en-US" sz="6600" dirty="0" smtClean="0">
                <a:latin typeface="Letterjoin-Air Plus 8" panose="02000805000000020003" pitchFamily="50" charset="0"/>
              </a:rPr>
              <a:t>24.02.2021</a:t>
            </a:r>
            <a:endParaRPr lang="en-US" sz="6600" dirty="0">
              <a:latin typeface="Letterjoin-Air Plus 8" panose="02000805000000020003" pitchFamily="50" charset="0"/>
            </a:endParaRPr>
          </a:p>
        </p:txBody>
      </p:sp>
      <p:pic>
        <p:nvPicPr>
          <p:cNvPr id="5" name="Picture 2" descr="Image result for paint palet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0293" y="3785192"/>
            <a:ext cx="4203321" cy="281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779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etter-join Plus 8" panose="02000505000000020003" pitchFamily="50" charset="0"/>
              </a:rPr>
              <a:t>Do you recognise this </a:t>
            </a:r>
            <a:r>
              <a:rPr lang="en-GB" dirty="0" smtClean="0">
                <a:latin typeface="Letter-join Plus 8" panose="02000505000000020003" pitchFamily="50" charset="0"/>
              </a:rPr>
              <a:t>picture from last year?</a:t>
            </a:r>
            <a:endParaRPr lang="en-GB" dirty="0">
              <a:latin typeface="Letter-join Plus 8" panose="02000505000000020003" pitchFamily="50" charset="0"/>
            </a:endParaRPr>
          </a:p>
        </p:txBody>
      </p:sp>
      <p:pic>
        <p:nvPicPr>
          <p:cNvPr id="4098" name="Picture 2" descr="Image result for van gogh's starry night paint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5094" y="2029097"/>
            <a:ext cx="11341288" cy="482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896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etter-join Plus 8" panose="02000505000000020003" pitchFamily="50" charset="0"/>
              </a:rPr>
              <a:t>Vincent Van Gogh’s Starry night</a:t>
            </a:r>
            <a:endParaRPr lang="en-GB" dirty="0">
              <a:latin typeface="Letter-join Plus 8" panose="02000505000000020003" pitchFamily="50" charset="0"/>
            </a:endParaRPr>
          </a:p>
        </p:txBody>
      </p:sp>
      <p:sp>
        <p:nvSpPr>
          <p:cNvPr id="3" name="Content Placeholder 2"/>
          <p:cNvSpPr>
            <a:spLocks noGrp="1"/>
          </p:cNvSpPr>
          <p:nvPr>
            <p:ph idx="1"/>
          </p:nvPr>
        </p:nvSpPr>
        <p:spPr>
          <a:xfrm>
            <a:off x="838200" y="1798329"/>
            <a:ext cx="10515600" cy="4351338"/>
          </a:xfrm>
        </p:spPr>
        <p:txBody>
          <a:bodyPr/>
          <a:lstStyle/>
          <a:p>
            <a:r>
              <a:rPr lang="en-GB" dirty="0" smtClean="0">
                <a:latin typeface="Letter-join Plus 8" panose="02000505000000020003" pitchFamily="50" charset="0"/>
              </a:rPr>
              <a:t>Do you remember we looked at this painting and used pastels to recreate our own versions?</a:t>
            </a:r>
          </a:p>
          <a:p>
            <a:r>
              <a:rPr lang="en-GB" dirty="0" smtClean="0">
                <a:latin typeface="Letter-join Plus 8" panose="02000505000000020003" pitchFamily="50" charset="0"/>
              </a:rPr>
              <a:t>Today we are going to use paints and paint the sky </a:t>
            </a:r>
            <a:r>
              <a:rPr lang="en-GB" dirty="0" smtClean="0">
                <a:solidFill>
                  <a:srgbClr val="FF0000"/>
                </a:solidFill>
                <a:latin typeface="Letter-join Plus 8" panose="02000505000000020003" pitchFamily="50" charset="0"/>
              </a:rPr>
              <a:t>impasto.  </a:t>
            </a:r>
            <a:r>
              <a:rPr lang="en-GB" dirty="0" smtClean="0">
                <a:latin typeface="Letter-join Plus 8" panose="02000505000000020003" pitchFamily="50" charset="0"/>
              </a:rPr>
              <a:t>This means like Van Gogh we are going to use </a:t>
            </a:r>
            <a:r>
              <a:rPr lang="en-GB" dirty="0" smtClean="0">
                <a:solidFill>
                  <a:srgbClr val="FF0000"/>
                </a:solidFill>
                <a:latin typeface="Letter-join Plus 8" panose="02000505000000020003" pitchFamily="50" charset="0"/>
              </a:rPr>
              <a:t>different </a:t>
            </a:r>
            <a:r>
              <a:rPr lang="en-GB" dirty="0" smtClean="0">
                <a:solidFill>
                  <a:srgbClr val="FF0000"/>
                </a:solidFill>
                <a:latin typeface="Letter-join Plus 8" panose="02000505000000020003" pitchFamily="50" charset="0"/>
              </a:rPr>
              <a:t>thicknesses </a:t>
            </a:r>
            <a:r>
              <a:rPr lang="en-GB" dirty="0" smtClean="0">
                <a:solidFill>
                  <a:srgbClr val="FF0000"/>
                </a:solidFill>
                <a:latin typeface="Letter-join Plus 8" panose="02000505000000020003" pitchFamily="50" charset="0"/>
              </a:rPr>
              <a:t>and length of lines.</a:t>
            </a:r>
          </a:p>
          <a:p>
            <a:r>
              <a:rPr lang="en-GB" dirty="0" smtClean="0">
                <a:latin typeface="Letter-join Plus 8" panose="02000505000000020003" pitchFamily="50" charset="0"/>
              </a:rPr>
              <a:t>Using </a:t>
            </a:r>
            <a:r>
              <a:rPr lang="en-GB" dirty="0" smtClean="0">
                <a:solidFill>
                  <a:srgbClr val="7030A0"/>
                </a:solidFill>
                <a:latin typeface="Letter-join Plus 8" panose="02000505000000020003" pitchFamily="50" charset="0"/>
              </a:rPr>
              <a:t>2DO Purple </a:t>
            </a:r>
            <a:r>
              <a:rPr lang="en-GB" dirty="0" smtClean="0">
                <a:solidFill>
                  <a:srgbClr val="7030A0"/>
                </a:solidFill>
                <a:latin typeface="Letter-join Plus 8" panose="02000505000000020003" pitchFamily="50" charset="0"/>
              </a:rPr>
              <a:t>mash and 2 paint a picture </a:t>
            </a:r>
            <a:r>
              <a:rPr lang="en-GB" dirty="0" smtClean="0">
                <a:latin typeface="Letter-join Plus 8" panose="02000505000000020003" pitchFamily="50" charset="0"/>
              </a:rPr>
              <a:t>I’d </a:t>
            </a:r>
            <a:r>
              <a:rPr lang="en-GB" dirty="0" smtClean="0">
                <a:latin typeface="Letter-join Plus 8" panose="02000505000000020003" pitchFamily="50" charset="0"/>
              </a:rPr>
              <a:t>like you to use poster paints and create your own ‘Starry Sky’ in the style of Van Gogh.</a:t>
            </a:r>
          </a:p>
        </p:txBody>
      </p:sp>
    </p:spTree>
    <p:extLst>
      <p:ext uri="{BB962C8B-B14F-4D97-AF65-F5344CB8AC3E}">
        <p14:creationId xmlns:p14="http://schemas.microsoft.com/office/powerpoint/2010/main" val="4184256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john constable paintings sky"/>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69626" y="359333"/>
            <a:ext cx="3217434" cy="26704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4092" y="3131973"/>
            <a:ext cx="3706504" cy="369332"/>
          </a:xfrm>
          <a:prstGeom prst="rect">
            <a:avLst/>
          </a:prstGeom>
          <a:noFill/>
        </p:spPr>
        <p:txBody>
          <a:bodyPr wrap="square" rtlCol="0">
            <a:spAutoFit/>
          </a:bodyPr>
          <a:lstStyle/>
          <a:p>
            <a:r>
              <a:rPr lang="en-GB" dirty="0" smtClean="0">
                <a:latin typeface="Letter-join Plus 8" panose="02000505000000020003" pitchFamily="50" charset="0"/>
              </a:rPr>
              <a:t>Cloud Study by John Constable</a:t>
            </a:r>
            <a:endParaRPr lang="en-GB" dirty="0">
              <a:latin typeface="Letter-join Plus 8" panose="02000505000000020003" pitchFamily="50" charset="0"/>
            </a:endParaRPr>
          </a:p>
        </p:txBody>
      </p:sp>
      <p:pic>
        <p:nvPicPr>
          <p:cNvPr id="5124" name="Picture 4" descr="JMW Turner Flint Castle Wales 7x5 Inch Pri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6348" y="213199"/>
            <a:ext cx="3570034" cy="25436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426348" y="2845137"/>
            <a:ext cx="3706504" cy="369332"/>
          </a:xfrm>
          <a:prstGeom prst="rect">
            <a:avLst/>
          </a:prstGeom>
          <a:noFill/>
        </p:spPr>
        <p:txBody>
          <a:bodyPr wrap="square" rtlCol="0">
            <a:spAutoFit/>
          </a:bodyPr>
          <a:lstStyle/>
          <a:p>
            <a:r>
              <a:rPr lang="en-GB" dirty="0" smtClean="0">
                <a:latin typeface="Letter-join Plus 8" panose="02000505000000020003" pitchFamily="50" charset="0"/>
              </a:rPr>
              <a:t>Flint Castle Wales by JMW Turner</a:t>
            </a:r>
            <a:endParaRPr lang="en-GB" dirty="0">
              <a:latin typeface="Letter-join Plus 8" panose="02000505000000020003" pitchFamily="50" charset="0"/>
            </a:endParaRPr>
          </a:p>
        </p:txBody>
      </p:sp>
      <p:pic>
        <p:nvPicPr>
          <p:cNvPr id="5126" name="Picture 6" descr="Image result for Peter Lanyon paintings sk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6635" y="359333"/>
            <a:ext cx="2637747" cy="39518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479877" y="4471729"/>
            <a:ext cx="3706504" cy="369332"/>
          </a:xfrm>
          <a:prstGeom prst="rect">
            <a:avLst/>
          </a:prstGeom>
          <a:noFill/>
        </p:spPr>
        <p:txBody>
          <a:bodyPr wrap="square" rtlCol="0">
            <a:spAutoFit/>
          </a:bodyPr>
          <a:lstStyle/>
          <a:p>
            <a:r>
              <a:rPr lang="en-GB" dirty="0" smtClean="0">
                <a:latin typeface="Letter-join Plus 8" panose="02000505000000020003" pitchFamily="50" charset="0"/>
              </a:rPr>
              <a:t>Soaring flight by Peter Lanyon</a:t>
            </a:r>
            <a:endParaRPr lang="en-GB" dirty="0">
              <a:latin typeface="Letter-join Plus 8" panose="02000505000000020003" pitchFamily="50" charset="0"/>
            </a:endParaRPr>
          </a:p>
        </p:txBody>
      </p:sp>
      <p:pic>
        <p:nvPicPr>
          <p:cNvPr id="5128" name="Picture 8" descr="https://i.pinimg.com/564x/23/e6/3a/23e63a919528a9943b9c04f01149873f.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54030" y="3316639"/>
            <a:ext cx="2314670" cy="290975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617424" y="6379156"/>
            <a:ext cx="3706504" cy="369332"/>
          </a:xfrm>
          <a:prstGeom prst="rect">
            <a:avLst/>
          </a:prstGeom>
          <a:noFill/>
        </p:spPr>
        <p:txBody>
          <a:bodyPr wrap="square" rtlCol="0">
            <a:spAutoFit/>
          </a:bodyPr>
          <a:lstStyle/>
          <a:p>
            <a:r>
              <a:rPr lang="en-GB" dirty="0" smtClean="0">
                <a:latin typeface="Letter-join Plus 8" panose="02000505000000020003" pitchFamily="50" charset="0"/>
              </a:rPr>
              <a:t>July Sunrise by Maggie </a:t>
            </a:r>
            <a:r>
              <a:rPr lang="en-GB" dirty="0" err="1" smtClean="0">
                <a:latin typeface="Letter-join Plus 8" panose="02000505000000020003" pitchFamily="50" charset="0"/>
              </a:rPr>
              <a:t>Hambling</a:t>
            </a:r>
            <a:endParaRPr lang="en-GB" dirty="0">
              <a:latin typeface="Letter-join Plus 8" panose="02000505000000020003" pitchFamily="50" charset="0"/>
            </a:endParaRPr>
          </a:p>
        </p:txBody>
      </p:sp>
      <p:pic>
        <p:nvPicPr>
          <p:cNvPr id="5130" name="Picture 10" descr="http://www.normanlongartist.com/wp-content/uploads/2018/08/Ascention26x26W_1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4286" y="3603475"/>
            <a:ext cx="2483426" cy="248342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23814" y="6194490"/>
            <a:ext cx="3706504" cy="369332"/>
          </a:xfrm>
          <a:prstGeom prst="rect">
            <a:avLst/>
          </a:prstGeom>
          <a:noFill/>
        </p:spPr>
        <p:txBody>
          <a:bodyPr wrap="square" rtlCol="0">
            <a:spAutoFit/>
          </a:bodyPr>
          <a:lstStyle/>
          <a:p>
            <a:r>
              <a:rPr lang="en-GB" dirty="0" smtClean="0">
                <a:latin typeface="Letter-join Plus 8" panose="02000505000000020003" pitchFamily="50" charset="0"/>
              </a:rPr>
              <a:t>Ascension by Norman Long</a:t>
            </a:r>
            <a:endParaRPr lang="en-GB" dirty="0">
              <a:latin typeface="Letter-join Plus 8" panose="02000505000000020003" pitchFamily="50"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881071" y="5239603"/>
            <a:ext cx="609600" cy="609600"/>
          </a:xfrm>
          <a:prstGeom prst="rect">
            <a:avLst/>
          </a:prstGeom>
        </p:spPr>
      </p:pic>
    </p:spTree>
    <p:extLst>
      <p:ext uri="{BB962C8B-B14F-4D97-AF65-F5344CB8AC3E}">
        <p14:creationId xmlns:p14="http://schemas.microsoft.com/office/powerpoint/2010/main" val="10941110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97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etter-join Plus 8" panose="02000505000000020003" pitchFamily="50" charset="0"/>
              </a:rPr>
              <a:t>Your task:</a:t>
            </a:r>
            <a:endParaRPr lang="en-GB" dirty="0">
              <a:latin typeface="Letter-join Plus 8" panose="02000505000000020003" pitchFamily="50" charset="0"/>
            </a:endParaRPr>
          </a:p>
        </p:txBody>
      </p:sp>
      <p:sp>
        <p:nvSpPr>
          <p:cNvPr id="3" name="Content Placeholder 2"/>
          <p:cNvSpPr>
            <a:spLocks noGrp="1"/>
          </p:cNvSpPr>
          <p:nvPr>
            <p:ph idx="1"/>
          </p:nvPr>
        </p:nvSpPr>
        <p:spPr/>
        <p:txBody>
          <a:bodyPr/>
          <a:lstStyle/>
          <a:p>
            <a:r>
              <a:rPr lang="en-GB" dirty="0" smtClean="0">
                <a:latin typeface="Letter-join Plus 8" panose="02000505000000020003" pitchFamily="50" charset="0"/>
              </a:rPr>
              <a:t>I want you to look at the different styles and techniques used in the pictures in the last slide and use your imagination and whatever media you would like from Purple mash to paint a picture and create your own image of the sky.</a:t>
            </a:r>
          </a:p>
          <a:p>
            <a:r>
              <a:rPr lang="en-GB" dirty="0" smtClean="0">
                <a:latin typeface="Letter-join Plus 8" panose="02000505000000020003" pitchFamily="50" charset="0"/>
              </a:rPr>
              <a:t>I look forward to seeing your creations.  Save them and send them to me please.</a:t>
            </a:r>
            <a:endParaRPr lang="en-GB" dirty="0">
              <a:latin typeface="Letter-join Plus 8" panose="02000505000000020003" pitchFamily="50" charset="0"/>
            </a:endParaRPr>
          </a:p>
        </p:txBody>
      </p:sp>
    </p:spTree>
    <p:extLst>
      <p:ext uri="{BB962C8B-B14F-4D97-AF65-F5344CB8AC3E}">
        <p14:creationId xmlns:p14="http://schemas.microsoft.com/office/powerpoint/2010/main" val="3644678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184</Words>
  <Application>Microsoft Office PowerPoint</Application>
  <PresentationFormat>Widescreen</PresentationFormat>
  <Paragraphs>15</Paragraphs>
  <Slides>5</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Letter-join Plus 8</vt:lpstr>
      <vt:lpstr>Letterjoin-Air Plus 8</vt:lpstr>
      <vt:lpstr>Office Theme</vt:lpstr>
      <vt:lpstr>Art</vt:lpstr>
      <vt:lpstr>Do you recognise this picture from last year?</vt:lpstr>
      <vt:lpstr>Vincent Van Gogh’s Starry night</vt:lpstr>
      <vt:lpstr>PowerPoint Presentation</vt:lpstr>
      <vt:lpstr>Your task:</vt:lpstr>
    </vt:vector>
  </TitlesOfParts>
  <Company>Worth Valley Primary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c:title>
  <dc:creator>j.batey</dc:creator>
  <cp:lastModifiedBy>Ed Tiffany</cp:lastModifiedBy>
  <cp:revision>21</cp:revision>
  <dcterms:created xsi:type="dcterms:W3CDTF">2021-01-10T07:27:24Z</dcterms:created>
  <dcterms:modified xsi:type="dcterms:W3CDTF">2021-02-21T16:30:20Z</dcterms:modified>
</cp:coreProperties>
</file>