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49AFB6-0C5F-4FFA-AE37-36829DAC588B}">
          <p14:sldIdLst>
            <p14:sldId id="256"/>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470F2-4055-4F08-B65C-88268B4F92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392D3D-66B9-4A13-A9B6-1BBC45240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84746-8604-4D4B-B34D-9BADDD633DCA}"/>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75B3F39F-81EA-4AF3-9B46-8EFD1B728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06A0A-4E94-4047-AB18-D0FEED46EF73}"/>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64796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2F3E-27F4-4699-8C10-02AC1C6C27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41E8A3-640B-4467-A0AA-E4750F3501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3C4A6-2D31-42C5-91F6-EA8E9E4B4D7C}"/>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F267AA1F-A21B-4DDC-8476-9D2266CC96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7277D9-AB3C-4D0D-96A9-AAC33A5525C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41947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04C28-6322-4E94-B190-8F9BA3E5BE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965277-F2FF-45E6-A5CE-F43ADA10F6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A04BA5-DBC2-48A0-8E86-590BA9DE1559}"/>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21F7FF70-B6A2-4F67-A95E-7B8AC9066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578160-B747-465D-8138-852E57166462}"/>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23577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5D91-1DFC-4B65-A4AA-7141C00657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B6B439-1410-4BBA-A767-A4C090C8A8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F3CF8B-77C3-42EC-9C65-5DF12A72CEDC}"/>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71AA38C7-5221-45E5-ADF8-40D646293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7489E2-FFEB-4112-B68F-30E197CC60E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10223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CF0A-A02C-4F67-99DE-93BD790A0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C83B88-1D0E-4B0C-9616-43F760DA9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1EAFF5-82B9-4D79-8B00-CF54C07A5B9A}"/>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BF418825-0049-46D5-B027-D23871DF0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54732-0EA7-4BD8-BE45-8354A3901FF0}"/>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80885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D2979-FD7D-4174-8587-C99249BD6C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7EADBB-CA88-4427-94EB-F6ACAA6B25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855905-7AA6-4371-A21E-C7B51D72F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7CBCA0-B60B-4D56-82E5-EA3D4BE09B98}"/>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6" name="Footer Placeholder 5">
            <a:extLst>
              <a:ext uri="{FF2B5EF4-FFF2-40B4-BE49-F238E27FC236}">
                <a16:creationId xmlns:a16="http://schemas.microsoft.com/office/drawing/2014/main" id="{B47B64F5-B9AD-462E-9296-6183287EE1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39DDC5-1F18-4EFE-87D5-3187C93567D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85222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40D2-D933-49E9-B62C-4724D96EC5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408AF4-BC3C-40C4-887D-963A32DC9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389E01-02EE-47CF-B396-FF136B737E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80EEFF-89F8-4C79-8213-B3B443D08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77934D-1FD3-4BA7-A2C0-D8E4C433AF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191E38-3F9B-4BF6-B703-F92504B90ABD}"/>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8" name="Footer Placeholder 7">
            <a:extLst>
              <a:ext uri="{FF2B5EF4-FFF2-40B4-BE49-F238E27FC236}">
                <a16:creationId xmlns:a16="http://schemas.microsoft.com/office/drawing/2014/main" id="{409F96A1-67B0-4E9A-B79D-28F9D78448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CDA589-7BC3-4E09-9FDD-0176BAD99F0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763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3284-2567-49CB-9843-B320C6585E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D1F4B2-58EF-4068-8130-AF1221457898}"/>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4" name="Footer Placeholder 3">
            <a:extLst>
              <a:ext uri="{FF2B5EF4-FFF2-40B4-BE49-F238E27FC236}">
                <a16:creationId xmlns:a16="http://schemas.microsoft.com/office/drawing/2014/main" id="{0E4E938C-14F5-4CF5-A27D-E38EFEE546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487B01-283A-4CC2-A907-CC3183E987D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55316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A7B0F-F68E-4644-AD73-BE6D3F9271F3}"/>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3" name="Footer Placeholder 2">
            <a:extLst>
              <a:ext uri="{FF2B5EF4-FFF2-40B4-BE49-F238E27FC236}">
                <a16:creationId xmlns:a16="http://schemas.microsoft.com/office/drawing/2014/main" id="{F4C96513-04F9-45C0-845A-692A44AAE3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C17C49-2862-4BCD-8188-4DE0A3C97DB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19680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35C6-3BE9-4880-ABF4-2FF50CFA8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368E99-C3BA-4412-B212-4FAF6FF80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AB1D05-803C-4145-858D-FA0DDA2B6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962CA6-9E94-4688-9F82-CA6BB5E750A0}"/>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6" name="Footer Placeholder 5">
            <a:extLst>
              <a:ext uri="{FF2B5EF4-FFF2-40B4-BE49-F238E27FC236}">
                <a16:creationId xmlns:a16="http://schemas.microsoft.com/office/drawing/2014/main" id="{A337B4E6-BEA1-4854-873D-056BE31495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66C3A9-FEAF-49CB-A2F1-9BF5F616FB71}"/>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910110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15CA-F13B-490D-9613-538B8C28F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489CA5-A5A8-47D8-AFEB-23C70D1B2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0A79DF-DEC2-43FF-8D22-8FDAB9DDE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BB588A-9EAB-43E7-A0F8-00D60FF41B6B}"/>
              </a:ext>
            </a:extLst>
          </p:cNvPr>
          <p:cNvSpPr>
            <a:spLocks noGrp="1"/>
          </p:cNvSpPr>
          <p:nvPr>
            <p:ph type="dt" sz="half" idx="10"/>
          </p:nvPr>
        </p:nvSpPr>
        <p:spPr/>
        <p:txBody>
          <a:bodyPr/>
          <a:lstStyle/>
          <a:p>
            <a:fld id="{CBE006A3-7015-4FD4-9DBE-B8AE8D1447B9}" type="datetimeFigureOut">
              <a:rPr lang="en-GB" smtClean="0"/>
              <a:t>25/02/2021</a:t>
            </a:fld>
            <a:endParaRPr lang="en-GB"/>
          </a:p>
        </p:txBody>
      </p:sp>
      <p:sp>
        <p:nvSpPr>
          <p:cNvPr id="6" name="Footer Placeholder 5">
            <a:extLst>
              <a:ext uri="{FF2B5EF4-FFF2-40B4-BE49-F238E27FC236}">
                <a16:creationId xmlns:a16="http://schemas.microsoft.com/office/drawing/2014/main" id="{85BA62ED-BFF9-48B0-AE1E-97ADF51E5F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1C43F-204B-4483-93B5-7026E57C23BF}"/>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403448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BD60E-C5D5-4322-81BF-369A231E4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85D3F3-57EB-4619-BD85-4F709CE341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D6EC2-98F4-4630-9527-9A26212CD4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006A3-7015-4FD4-9DBE-B8AE8D1447B9}" type="datetimeFigureOut">
              <a:rPr lang="en-GB" smtClean="0"/>
              <a:t>25/02/2021</a:t>
            </a:fld>
            <a:endParaRPr lang="en-GB"/>
          </a:p>
        </p:txBody>
      </p:sp>
      <p:sp>
        <p:nvSpPr>
          <p:cNvPr id="5" name="Footer Placeholder 4">
            <a:extLst>
              <a:ext uri="{FF2B5EF4-FFF2-40B4-BE49-F238E27FC236}">
                <a16:creationId xmlns:a16="http://schemas.microsoft.com/office/drawing/2014/main" id="{7A79944D-7AD0-4F30-A0E1-15856D049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930D21-89F0-4042-862D-B16B21D0E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37E88-5B3C-4E78-8426-99CE18330A7D}" type="slidenum">
              <a:rPr lang="en-GB" smtClean="0"/>
              <a:t>‹#›</a:t>
            </a:fld>
            <a:endParaRPr lang="en-GB"/>
          </a:p>
        </p:txBody>
      </p:sp>
    </p:spTree>
    <p:extLst>
      <p:ext uri="{BB962C8B-B14F-4D97-AF65-F5344CB8AC3E}">
        <p14:creationId xmlns:p14="http://schemas.microsoft.com/office/powerpoint/2010/main" val="3009803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749083" y="956604"/>
            <a:ext cx="9144000" cy="4445390"/>
          </a:xfrm>
        </p:spPr>
        <p:txBody>
          <a:bodyPr>
            <a:normAutofit/>
          </a:bodyPr>
          <a:lstStyle/>
          <a:p>
            <a:r>
              <a:rPr lang="en-GB" sz="8500" dirty="0">
                <a:latin typeface="Comic Sans MS" panose="030F0702030302020204" pitchFamily="66" charset="0"/>
              </a:rPr>
              <a:t>English </a:t>
            </a:r>
            <a:br>
              <a:rPr lang="en-GB" sz="8500" dirty="0">
                <a:latin typeface="Comic Sans MS" panose="030F0702030302020204" pitchFamily="66" charset="0"/>
              </a:rPr>
            </a:br>
            <a:r>
              <a:rPr lang="en-GB" sz="8500" dirty="0">
                <a:latin typeface="Comic Sans MS" panose="030F0702030302020204" pitchFamily="66" charset="0"/>
              </a:rPr>
              <a:t>Friday </a:t>
            </a:r>
            <a:br>
              <a:rPr lang="en-GB" sz="8500" dirty="0">
                <a:latin typeface="Comic Sans MS" panose="030F0702030302020204" pitchFamily="66" charset="0"/>
              </a:rPr>
            </a:br>
            <a:r>
              <a:rPr lang="en-GB" sz="8500" dirty="0" smtClean="0">
                <a:latin typeface="Comic Sans MS" panose="030F0702030302020204" pitchFamily="66" charset="0"/>
              </a:rPr>
              <a:t>26.02.21</a:t>
            </a:r>
            <a:endParaRPr lang="en-GB" sz="8500" dirty="0">
              <a:latin typeface="Comic Sans MS" panose="030F0702030302020204" pitchFamily="66" charset="0"/>
            </a:endParaRPr>
          </a:p>
        </p:txBody>
      </p:sp>
    </p:spTree>
    <p:extLst>
      <p:ext uri="{BB962C8B-B14F-4D97-AF65-F5344CB8AC3E}">
        <p14:creationId xmlns:p14="http://schemas.microsoft.com/office/powerpoint/2010/main" val="407962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377845" y="3407018"/>
            <a:ext cx="9144000" cy="1674054"/>
          </a:xfrm>
        </p:spPr>
        <p:txBody>
          <a:bodyPr>
            <a:normAutofit fontScale="90000"/>
          </a:bodyPr>
          <a:lstStyle/>
          <a:p>
            <a:r>
              <a:rPr lang="en-GB" sz="8500" dirty="0">
                <a:latin typeface="Comic Sans MS" panose="030F0702030302020204" pitchFamily="66" charset="0"/>
              </a:rPr>
              <a:t>Writing task:</a:t>
            </a:r>
            <a:br>
              <a:rPr lang="en-GB" sz="8500" dirty="0">
                <a:latin typeface="Comic Sans MS" panose="030F0702030302020204" pitchFamily="66" charset="0"/>
              </a:rPr>
            </a:br>
            <a:r>
              <a:rPr lang="en-GB" sz="3900" dirty="0">
                <a:latin typeface="Comic Sans MS" panose="030F0702030302020204" pitchFamily="66" charset="0"/>
              </a:rPr>
              <a:t/>
            </a:r>
            <a:br>
              <a:rPr lang="en-GB" sz="3900" dirty="0">
                <a:latin typeface="Comic Sans MS" panose="030F0702030302020204" pitchFamily="66" charset="0"/>
              </a:rPr>
            </a:br>
            <a:r>
              <a:rPr lang="en-GB" sz="3900" dirty="0" smtClean="0">
                <a:latin typeface="Comic Sans MS" panose="030F0702030302020204" pitchFamily="66" charset="0"/>
              </a:rPr>
              <a:t>Re-watch the video of me reading the story. You can refer back to it during the task if needed. </a:t>
            </a:r>
            <a:br>
              <a:rPr lang="en-GB" sz="3900" dirty="0" smtClean="0">
                <a:latin typeface="Comic Sans MS" panose="030F0702030302020204" pitchFamily="66" charset="0"/>
              </a:rPr>
            </a:br>
            <a:r>
              <a:rPr lang="en-GB" sz="3900" dirty="0">
                <a:latin typeface="Comic Sans MS" panose="030F0702030302020204" pitchFamily="66" charset="0"/>
              </a:rPr>
              <a:t/>
            </a:r>
            <a:br>
              <a:rPr lang="en-GB" sz="3900" dirty="0">
                <a:latin typeface="Comic Sans MS" panose="030F0702030302020204" pitchFamily="66" charset="0"/>
              </a:rPr>
            </a:br>
            <a:r>
              <a:rPr lang="en-GB" sz="3900" dirty="0" smtClean="0">
                <a:latin typeface="Comic Sans MS" panose="030F0702030302020204" pitchFamily="66" charset="0"/>
              </a:rPr>
              <a:t>Today you are going to retell the story in your own words. </a:t>
            </a:r>
            <a:r>
              <a:rPr lang="en-GB" sz="3900" dirty="0" smtClean="0">
                <a:latin typeface="Letter-join Plus 8" panose="02000505000000020003" pitchFamily="50" charset="0"/>
              </a:rPr>
              <a:t> </a:t>
            </a:r>
            <a:endParaRPr lang="en-GB" sz="3300" dirty="0">
              <a:latin typeface="Letter-join Plus 8" panose="02000505000000020003" pitchFamily="50" charset="0"/>
            </a:endParaRPr>
          </a:p>
        </p:txBody>
      </p:sp>
    </p:spTree>
    <p:extLst>
      <p:ext uri="{BB962C8B-B14F-4D97-AF65-F5344CB8AC3E}">
        <p14:creationId xmlns:p14="http://schemas.microsoft.com/office/powerpoint/2010/main" val="1848515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4</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Letter-join Plus 8</vt:lpstr>
      <vt:lpstr>Office Theme</vt:lpstr>
      <vt:lpstr>English  Friday  26.02.21</vt:lpstr>
      <vt:lpstr>Writing task:  Re-watch the video of me reading the story. You can refer back to it during the task if needed.   Today you are going to retell the story in your own words.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Monday  11.01.21</dc:title>
  <dc:creator>r.Metcalf@wvdomain.local</dc:creator>
  <cp:lastModifiedBy>r.Metcalf</cp:lastModifiedBy>
  <cp:revision>29</cp:revision>
  <dcterms:created xsi:type="dcterms:W3CDTF">2021-01-08T09:41:03Z</dcterms:created>
  <dcterms:modified xsi:type="dcterms:W3CDTF">2021-02-25T10:31:47Z</dcterms:modified>
</cp:coreProperties>
</file>