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67" r:id="rId6"/>
    <p:sldId id="261" r:id="rId7"/>
    <p:sldId id="26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15" autoAdjust="0"/>
    <p:restoredTop sz="94660"/>
  </p:normalViewPr>
  <p:slideViewPr>
    <p:cSldViewPr snapToGrid="0">
      <p:cViewPr varScale="1">
        <p:scale>
          <a:sx n="88" d="100"/>
          <a:sy n="88" d="100"/>
        </p:scale>
        <p:origin x="24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470F2-4055-4F08-B65C-88268B4F92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392D3D-66B9-4A13-A9B6-1BBC45240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9284746-8604-4D4B-B34D-9BADDD633DCA}"/>
              </a:ext>
            </a:extLst>
          </p:cNvPr>
          <p:cNvSpPr>
            <a:spLocks noGrp="1"/>
          </p:cNvSpPr>
          <p:nvPr>
            <p:ph type="dt" sz="half" idx="10"/>
          </p:nvPr>
        </p:nvSpPr>
        <p:spPr/>
        <p:txBody>
          <a:bodyPr/>
          <a:lstStyle/>
          <a:p>
            <a:fld id="{CBE006A3-7015-4FD4-9DBE-B8AE8D1447B9}" type="datetimeFigureOut">
              <a:rPr lang="en-GB" smtClean="0"/>
              <a:t>19/02/2021</a:t>
            </a:fld>
            <a:endParaRPr lang="en-GB" dirty="0"/>
          </a:p>
        </p:txBody>
      </p:sp>
      <p:sp>
        <p:nvSpPr>
          <p:cNvPr id="5" name="Footer Placeholder 4">
            <a:extLst>
              <a:ext uri="{FF2B5EF4-FFF2-40B4-BE49-F238E27FC236}">
                <a16:creationId xmlns:a16="http://schemas.microsoft.com/office/drawing/2014/main" id="{75B3F39F-81EA-4AF3-9B46-8EFD1B728D1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0706A0A-4E94-4047-AB18-D0FEED46EF73}"/>
              </a:ext>
            </a:extLst>
          </p:cNvPr>
          <p:cNvSpPr>
            <a:spLocks noGrp="1"/>
          </p:cNvSpPr>
          <p:nvPr>
            <p:ph type="sldNum" sz="quarter" idx="12"/>
          </p:nvPr>
        </p:nvSpPr>
        <p:spPr/>
        <p:txBody>
          <a:bodyPr/>
          <a:lstStyle/>
          <a:p>
            <a:fld id="{22837E88-5B3C-4E78-8426-99CE18330A7D}" type="slidenum">
              <a:rPr lang="en-GB" smtClean="0"/>
              <a:t>‹#›</a:t>
            </a:fld>
            <a:endParaRPr lang="en-GB" dirty="0"/>
          </a:p>
        </p:txBody>
      </p:sp>
    </p:spTree>
    <p:extLst>
      <p:ext uri="{BB962C8B-B14F-4D97-AF65-F5344CB8AC3E}">
        <p14:creationId xmlns:p14="http://schemas.microsoft.com/office/powerpoint/2010/main" val="647961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52F3E-27F4-4699-8C10-02AC1C6C27E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41E8A3-640B-4467-A0AA-E4750F3501F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23C4A6-2D31-42C5-91F6-EA8E9E4B4D7C}"/>
              </a:ext>
            </a:extLst>
          </p:cNvPr>
          <p:cNvSpPr>
            <a:spLocks noGrp="1"/>
          </p:cNvSpPr>
          <p:nvPr>
            <p:ph type="dt" sz="half" idx="10"/>
          </p:nvPr>
        </p:nvSpPr>
        <p:spPr/>
        <p:txBody>
          <a:bodyPr/>
          <a:lstStyle/>
          <a:p>
            <a:fld id="{CBE006A3-7015-4FD4-9DBE-B8AE8D1447B9}" type="datetimeFigureOut">
              <a:rPr lang="en-GB" smtClean="0"/>
              <a:t>19/02/2021</a:t>
            </a:fld>
            <a:endParaRPr lang="en-GB" dirty="0"/>
          </a:p>
        </p:txBody>
      </p:sp>
      <p:sp>
        <p:nvSpPr>
          <p:cNvPr id="5" name="Footer Placeholder 4">
            <a:extLst>
              <a:ext uri="{FF2B5EF4-FFF2-40B4-BE49-F238E27FC236}">
                <a16:creationId xmlns:a16="http://schemas.microsoft.com/office/drawing/2014/main" id="{F267AA1F-A21B-4DDC-8476-9D2266CC967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87277D9-AB3C-4D0D-96A9-AAC33A5525CA}"/>
              </a:ext>
            </a:extLst>
          </p:cNvPr>
          <p:cNvSpPr>
            <a:spLocks noGrp="1"/>
          </p:cNvSpPr>
          <p:nvPr>
            <p:ph type="sldNum" sz="quarter" idx="12"/>
          </p:nvPr>
        </p:nvSpPr>
        <p:spPr/>
        <p:txBody>
          <a:bodyPr/>
          <a:lstStyle/>
          <a:p>
            <a:fld id="{22837E88-5B3C-4E78-8426-99CE18330A7D}" type="slidenum">
              <a:rPr lang="en-GB" smtClean="0"/>
              <a:t>‹#›</a:t>
            </a:fld>
            <a:endParaRPr lang="en-GB" dirty="0"/>
          </a:p>
        </p:txBody>
      </p:sp>
    </p:spTree>
    <p:extLst>
      <p:ext uri="{BB962C8B-B14F-4D97-AF65-F5344CB8AC3E}">
        <p14:creationId xmlns:p14="http://schemas.microsoft.com/office/powerpoint/2010/main" val="3419471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904C28-6322-4E94-B190-8F9BA3E5BE6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965277-F2FF-45E6-A5CE-F43ADA10F66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A04BA5-DBC2-48A0-8E86-590BA9DE1559}"/>
              </a:ext>
            </a:extLst>
          </p:cNvPr>
          <p:cNvSpPr>
            <a:spLocks noGrp="1"/>
          </p:cNvSpPr>
          <p:nvPr>
            <p:ph type="dt" sz="half" idx="10"/>
          </p:nvPr>
        </p:nvSpPr>
        <p:spPr/>
        <p:txBody>
          <a:bodyPr/>
          <a:lstStyle/>
          <a:p>
            <a:fld id="{CBE006A3-7015-4FD4-9DBE-B8AE8D1447B9}" type="datetimeFigureOut">
              <a:rPr lang="en-GB" smtClean="0"/>
              <a:t>19/02/2021</a:t>
            </a:fld>
            <a:endParaRPr lang="en-GB" dirty="0"/>
          </a:p>
        </p:txBody>
      </p:sp>
      <p:sp>
        <p:nvSpPr>
          <p:cNvPr id="5" name="Footer Placeholder 4">
            <a:extLst>
              <a:ext uri="{FF2B5EF4-FFF2-40B4-BE49-F238E27FC236}">
                <a16:creationId xmlns:a16="http://schemas.microsoft.com/office/drawing/2014/main" id="{21F7FF70-B6A2-4F67-A95E-7B8AC9066AB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0578160-B747-465D-8138-852E57166462}"/>
              </a:ext>
            </a:extLst>
          </p:cNvPr>
          <p:cNvSpPr>
            <a:spLocks noGrp="1"/>
          </p:cNvSpPr>
          <p:nvPr>
            <p:ph type="sldNum" sz="quarter" idx="12"/>
          </p:nvPr>
        </p:nvSpPr>
        <p:spPr/>
        <p:txBody>
          <a:bodyPr/>
          <a:lstStyle/>
          <a:p>
            <a:fld id="{22837E88-5B3C-4E78-8426-99CE18330A7D}" type="slidenum">
              <a:rPr lang="en-GB" smtClean="0"/>
              <a:t>‹#›</a:t>
            </a:fld>
            <a:endParaRPr lang="en-GB" dirty="0"/>
          </a:p>
        </p:txBody>
      </p:sp>
    </p:spTree>
    <p:extLst>
      <p:ext uri="{BB962C8B-B14F-4D97-AF65-F5344CB8AC3E}">
        <p14:creationId xmlns:p14="http://schemas.microsoft.com/office/powerpoint/2010/main" val="223577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65D91-1DFC-4B65-A4AA-7141C00657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B6B439-1410-4BBA-A767-A4C090C8A85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F3CF8B-77C3-42EC-9C65-5DF12A72CEDC}"/>
              </a:ext>
            </a:extLst>
          </p:cNvPr>
          <p:cNvSpPr>
            <a:spLocks noGrp="1"/>
          </p:cNvSpPr>
          <p:nvPr>
            <p:ph type="dt" sz="half" idx="10"/>
          </p:nvPr>
        </p:nvSpPr>
        <p:spPr/>
        <p:txBody>
          <a:bodyPr/>
          <a:lstStyle/>
          <a:p>
            <a:fld id="{CBE006A3-7015-4FD4-9DBE-B8AE8D1447B9}" type="datetimeFigureOut">
              <a:rPr lang="en-GB" smtClean="0"/>
              <a:t>19/02/2021</a:t>
            </a:fld>
            <a:endParaRPr lang="en-GB" dirty="0"/>
          </a:p>
        </p:txBody>
      </p:sp>
      <p:sp>
        <p:nvSpPr>
          <p:cNvPr id="5" name="Footer Placeholder 4">
            <a:extLst>
              <a:ext uri="{FF2B5EF4-FFF2-40B4-BE49-F238E27FC236}">
                <a16:creationId xmlns:a16="http://schemas.microsoft.com/office/drawing/2014/main" id="{71AA38C7-5221-45E5-ADF8-40D646293C2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7489E2-FFEB-4112-B68F-30E197CC60EA}"/>
              </a:ext>
            </a:extLst>
          </p:cNvPr>
          <p:cNvSpPr>
            <a:spLocks noGrp="1"/>
          </p:cNvSpPr>
          <p:nvPr>
            <p:ph type="sldNum" sz="quarter" idx="12"/>
          </p:nvPr>
        </p:nvSpPr>
        <p:spPr/>
        <p:txBody>
          <a:bodyPr/>
          <a:lstStyle/>
          <a:p>
            <a:fld id="{22837E88-5B3C-4E78-8426-99CE18330A7D}" type="slidenum">
              <a:rPr lang="en-GB" smtClean="0"/>
              <a:t>‹#›</a:t>
            </a:fld>
            <a:endParaRPr lang="en-GB" dirty="0"/>
          </a:p>
        </p:txBody>
      </p:sp>
    </p:spTree>
    <p:extLst>
      <p:ext uri="{BB962C8B-B14F-4D97-AF65-F5344CB8AC3E}">
        <p14:creationId xmlns:p14="http://schemas.microsoft.com/office/powerpoint/2010/main" val="102236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4CF0A-A02C-4F67-99DE-93BD790A07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CC83B88-1D0E-4B0C-9616-43F760DA94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11EAFF5-82B9-4D79-8B00-CF54C07A5B9A}"/>
              </a:ext>
            </a:extLst>
          </p:cNvPr>
          <p:cNvSpPr>
            <a:spLocks noGrp="1"/>
          </p:cNvSpPr>
          <p:nvPr>
            <p:ph type="dt" sz="half" idx="10"/>
          </p:nvPr>
        </p:nvSpPr>
        <p:spPr/>
        <p:txBody>
          <a:bodyPr/>
          <a:lstStyle/>
          <a:p>
            <a:fld id="{CBE006A3-7015-4FD4-9DBE-B8AE8D1447B9}" type="datetimeFigureOut">
              <a:rPr lang="en-GB" smtClean="0"/>
              <a:t>19/02/2021</a:t>
            </a:fld>
            <a:endParaRPr lang="en-GB" dirty="0"/>
          </a:p>
        </p:txBody>
      </p:sp>
      <p:sp>
        <p:nvSpPr>
          <p:cNvPr id="5" name="Footer Placeholder 4">
            <a:extLst>
              <a:ext uri="{FF2B5EF4-FFF2-40B4-BE49-F238E27FC236}">
                <a16:creationId xmlns:a16="http://schemas.microsoft.com/office/drawing/2014/main" id="{BF418825-0049-46D5-B027-D23871DF06A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E54732-0EA7-4BD8-BE45-8354A3901FF0}"/>
              </a:ext>
            </a:extLst>
          </p:cNvPr>
          <p:cNvSpPr>
            <a:spLocks noGrp="1"/>
          </p:cNvSpPr>
          <p:nvPr>
            <p:ph type="sldNum" sz="quarter" idx="12"/>
          </p:nvPr>
        </p:nvSpPr>
        <p:spPr/>
        <p:txBody>
          <a:bodyPr/>
          <a:lstStyle/>
          <a:p>
            <a:fld id="{22837E88-5B3C-4E78-8426-99CE18330A7D}" type="slidenum">
              <a:rPr lang="en-GB" smtClean="0"/>
              <a:t>‹#›</a:t>
            </a:fld>
            <a:endParaRPr lang="en-GB" dirty="0"/>
          </a:p>
        </p:txBody>
      </p:sp>
    </p:spTree>
    <p:extLst>
      <p:ext uri="{BB962C8B-B14F-4D97-AF65-F5344CB8AC3E}">
        <p14:creationId xmlns:p14="http://schemas.microsoft.com/office/powerpoint/2010/main" val="3808857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D2979-FD7D-4174-8587-C99249BD6C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EADBB-CA88-4427-94EB-F6ACAA6B254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B855905-7AA6-4371-A21E-C7B51D72FF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F7CBCA0-B60B-4D56-82E5-EA3D4BE09B98}"/>
              </a:ext>
            </a:extLst>
          </p:cNvPr>
          <p:cNvSpPr>
            <a:spLocks noGrp="1"/>
          </p:cNvSpPr>
          <p:nvPr>
            <p:ph type="dt" sz="half" idx="10"/>
          </p:nvPr>
        </p:nvSpPr>
        <p:spPr/>
        <p:txBody>
          <a:bodyPr/>
          <a:lstStyle/>
          <a:p>
            <a:fld id="{CBE006A3-7015-4FD4-9DBE-B8AE8D1447B9}" type="datetimeFigureOut">
              <a:rPr lang="en-GB" smtClean="0"/>
              <a:t>19/02/2021</a:t>
            </a:fld>
            <a:endParaRPr lang="en-GB" dirty="0"/>
          </a:p>
        </p:txBody>
      </p:sp>
      <p:sp>
        <p:nvSpPr>
          <p:cNvPr id="6" name="Footer Placeholder 5">
            <a:extLst>
              <a:ext uri="{FF2B5EF4-FFF2-40B4-BE49-F238E27FC236}">
                <a16:creationId xmlns:a16="http://schemas.microsoft.com/office/drawing/2014/main" id="{B47B64F5-B9AD-462E-9296-6183287EE1E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139DDC5-1F18-4EFE-87D5-3187C93567DA}"/>
              </a:ext>
            </a:extLst>
          </p:cNvPr>
          <p:cNvSpPr>
            <a:spLocks noGrp="1"/>
          </p:cNvSpPr>
          <p:nvPr>
            <p:ph type="sldNum" sz="quarter" idx="12"/>
          </p:nvPr>
        </p:nvSpPr>
        <p:spPr/>
        <p:txBody>
          <a:bodyPr/>
          <a:lstStyle/>
          <a:p>
            <a:fld id="{22837E88-5B3C-4E78-8426-99CE18330A7D}" type="slidenum">
              <a:rPr lang="en-GB" smtClean="0"/>
              <a:t>‹#›</a:t>
            </a:fld>
            <a:endParaRPr lang="en-GB" dirty="0"/>
          </a:p>
        </p:txBody>
      </p:sp>
    </p:spTree>
    <p:extLst>
      <p:ext uri="{BB962C8B-B14F-4D97-AF65-F5344CB8AC3E}">
        <p14:creationId xmlns:p14="http://schemas.microsoft.com/office/powerpoint/2010/main" val="2852221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40D2-D933-49E9-B62C-4724D96EC57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408AF4-BC3C-40C4-887D-963A32DC9F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7389E01-02EE-47CF-B396-FF136B737E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80EEFF-89F8-4C79-8213-B3B443D080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977934D-1FD3-4BA7-A2C0-D8E4C433AF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8191E38-3F9B-4BF6-B703-F92504B90ABD}"/>
              </a:ext>
            </a:extLst>
          </p:cNvPr>
          <p:cNvSpPr>
            <a:spLocks noGrp="1"/>
          </p:cNvSpPr>
          <p:nvPr>
            <p:ph type="dt" sz="half" idx="10"/>
          </p:nvPr>
        </p:nvSpPr>
        <p:spPr/>
        <p:txBody>
          <a:bodyPr/>
          <a:lstStyle/>
          <a:p>
            <a:fld id="{CBE006A3-7015-4FD4-9DBE-B8AE8D1447B9}" type="datetimeFigureOut">
              <a:rPr lang="en-GB" smtClean="0"/>
              <a:t>19/02/2021</a:t>
            </a:fld>
            <a:endParaRPr lang="en-GB" dirty="0"/>
          </a:p>
        </p:txBody>
      </p:sp>
      <p:sp>
        <p:nvSpPr>
          <p:cNvPr id="8" name="Footer Placeholder 7">
            <a:extLst>
              <a:ext uri="{FF2B5EF4-FFF2-40B4-BE49-F238E27FC236}">
                <a16:creationId xmlns:a16="http://schemas.microsoft.com/office/drawing/2014/main" id="{409F96A1-67B0-4E9A-B79D-28F9D7844847}"/>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3FCDA589-7BC3-4E09-9FDD-0176BAD99F0A}"/>
              </a:ext>
            </a:extLst>
          </p:cNvPr>
          <p:cNvSpPr>
            <a:spLocks noGrp="1"/>
          </p:cNvSpPr>
          <p:nvPr>
            <p:ph type="sldNum" sz="quarter" idx="12"/>
          </p:nvPr>
        </p:nvSpPr>
        <p:spPr/>
        <p:txBody>
          <a:bodyPr/>
          <a:lstStyle/>
          <a:p>
            <a:fld id="{22837E88-5B3C-4E78-8426-99CE18330A7D}" type="slidenum">
              <a:rPr lang="en-GB" smtClean="0"/>
              <a:t>‹#›</a:t>
            </a:fld>
            <a:endParaRPr lang="en-GB" dirty="0"/>
          </a:p>
        </p:txBody>
      </p:sp>
    </p:spTree>
    <p:extLst>
      <p:ext uri="{BB962C8B-B14F-4D97-AF65-F5344CB8AC3E}">
        <p14:creationId xmlns:p14="http://schemas.microsoft.com/office/powerpoint/2010/main" val="276366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73284-2567-49CB-9843-B320C6585EB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D1F4B2-58EF-4068-8130-AF1221457898}"/>
              </a:ext>
            </a:extLst>
          </p:cNvPr>
          <p:cNvSpPr>
            <a:spLocks noGrp="1"/>
          </p:cNvSpPr>
          <p:nvPr>
            <p:ph type="dt" sz="half" idx="10"/>
          </p:nvPr>
        </p:nvSpPr>
        <p:spPr/>
        <p:txBody>
          <a:bodyPr/>
          <a:lstStyle/>
          <a:p>
            <a:fld id="{CBE006A3-7015-4FD4-9DBE-B8AE8D1447B9}" type="datetimeFigureOut">
              <a:rPr lang="en-GB" smtClean="0"/>
              <a:t>19/02/2021</a:t>
            </a:fld>
            <a:endParaRPr lang="en-GB" dirty="0"/>
          </a:p>
        </p:txBody>
      </p:sp>
      <p:sp>
        <p:nvSpPr>
          <p:cNvPr id="4" name="Footer Placeholder 3">
            <a:extLst>
              <a:ext uri="{FF2B5EF4-FFF2-40B4-BE49-F238E27FC236}">
                <a16:creationId xmlns:a16="http://schemas.microsoft.com/office/drawing/2014/main" id="{0E4E938C-14F5-4CF5-A27D-E38EFEE546E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D487B01-283A-4CC2-A907-CC3183E987DE}"/>
              </a:ext>
            </a:extLst>
          </p:cNvPr>
          <p:cNvSpPr>
            <a:spLocks noGrp="1"/>
          </p:cNvSpPr>
          <p:nvPr>
            <p:ph type="sldNum" sz="quarter" idx="12"/>
          </p:nvPr>
        </p:nvSpPr>
        <p:spPr/>
        <p:txBody>
          <a:bodyPr/>
          <a:lstStyle/>
          <a:p>
            <a:fld id="{22837E88-5B3C-4E78-8426-99CE18330A7D}" type="slidenum">
              <a:rPr lang="en-GB" smtClean="0"/>
              <a:t>‹#›</a:t>
            </a:fld>
            <a:endParaRPr lang="en-GB" dirty="0"/>
          </a:p>
        </p:txBody>
      </p:sp>
    </p:spTree>
    <p:extLst>
      <p:ext uri="{BB962C8B-B14F-4D97-AF65-F5344CB8AC3E}">
        <p14:creationId xmlns:p14="http://schemas.microsoft.com/office/powerpoint/2010/main" val="3553167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3A7B0F-F68E-4644-AD73-BE6D3F9271F3}"/>
              </a:ext>
            </a:extLst>
          </p:cNvPr>
          <p:cNvSpPr>
            <a:spLocks noGrp="1"/>
          </p:cNvSpPr>
          <p:nvPr>
            <p:ph type="dt" sz="half" idx="10"/>
          </p:nvPr>
        </p:nvSpPr>
        <p:spPr/>
        <p:txBody>
          <a:bodyPr/>
          <a:lstStyle/>
          <a:p>
            <a:fld id="{CBE006A3-7015-4FD4-9DBE-B8AE8D1447B9}" type="datetimeFigureOut">
              <a:rPr lang="en-GB" smtClean="0"/>
              <a:t>19/02/2021</a:t>
            </a:fld>
            <a:endParaRPr lang="en-GB" dirty="0"/>
          </a:p>
        </p:txBody>
      </p:sp>
      <p:sp>
        <p:nvSpPr>
          <p:cNvPr id="3" name="Footer Placeholder 2">
            <a:extLst>
              <a:ext uri="{FF2B5EF4-FFF2-40B4-BE49-F238E27FC236}">
                <a16:creationId xmlns:a16="http://schemas.microsoft.com/office/drawing/2014/main" id="{F4C96513-04F9-45C0-845A-692A44AAE39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BC17C49-2862-4BCD-8188-4DE0A3C97DBE}"/>
              </a:ext>
            </a:extLst>
          </p:cNvPr>
          <p:cNvSpPr>
            <a:spLocks noGrp="1"/>
          </p:cNvSpPr>
          <p:nvPr>
            <p:ph type="sldNum" sz="quarter" idx="12"/>
          </p:nvPr>
        </p:nvSpPr>
        <p:spPr/>
        <p:txBody>
          <a:bodyPr/>
          <a:lstStyle/>
          <a:p>
            <a:fld id="{22837E88-5B3C-4E78-8426-99CE18330A7D}" type="slidenum">
              <a:rPr lang="en-GB" smtClean="0"/>
              <a:t>‹#›</a:t>
            </a:fld>
            <a:endParaRPr lang="en-GB" dirty="0"/>
          </a:p>
        </p:txBody>
      </p:sp>
    </p:spTree>
    <p:extLst>
      <p:ext uri="{BB962C8B-B14F-4D97-AF65-F5344CB8AC3E}">
        <p14:creationId xmlns:p14="http://schemas.microsoft.com/office/powerpoint/2010/main" val="2196800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935C6-3BE9-4880-ABF4-2FF50CFA8B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F368E99-C3BA-4412-B212-4FAF6FF80E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9AB1D05-803C-4145-858D-FA0DDA2B6C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962CA6-9E94-4688-9F82-CA6BB5E750A0}"/>
              </a:ext>
            </a:extLst>
          </p:cNvPr>
          <p:cNvSpPr>
            <a:spLocks noGrp="1"/>
          </p:cNvSpPr>
          <p:nvPr>
            <p:ph type="dt" sz="half" idx="10"/>
          </p:nvPr>
        </p:nvSpPr>
        <p:spPr/>
        <p:txBody>
          <a:bodyPr/>
          <a:lstStyle/>
          <a:p>
            <a:fld id="{CBE006A3-7015-4FD4-9DBE-B8AE8D1447B9}" type="datetimeFigureOut">
              <a:rPr lang="en-GB" smtClean="0"/>
              <a:t>19/02/2021</a:t>
            </a:fld>
            <a:endParaRPr lang="en-GB" dirty="0"/>
          </a:p>
        </p:txBody>
      </p:sp>
      <p:sp>
        <p:nvSpPr>
          <p:cNvPr id="6" name="Footer Placeholder 5">
            <a:extLst>
              <a:ext uri="{FF2B5EF4-FFF2-40B4-BE49-F238E27FC236}">
                <a16:creationId xmlns:a16="http://schemas.microsoft.com/office/drawing/2014/main" id="{A337B4E6-BEA1-4854-873D-056BE31495C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A66C3A9-FEAF-49CB-A2F1-9BF5F616FB71}"/>
              </a:ext>
            </a:extLst>
          </p:cNvPr>
          <p:cNvSpPr>
            <a:spLocks noGrp="1"/>
          </p:cNvSpPr>
          <p:nvPr>
            <p:ph type="sldNum" sz="quarter" idx="12"/>
          </p:nvPr>
        </p:nvSpPr>
        <p:spPr/>
        <p:txBody>
          <a:bodyPr/>
          <a:lstStyle/>
          <a:p>
            <a:fld id="{22837E88-5B3C-4E78-8426-99CE18330A7D}" type="slidenum">
              <a:rPr lang="en-GB" smtClean="0"/>
              <a:t>‹#›</a:t>
            </a:fld>
            <a:endParaRPr lang="en-GB" dirty="0"/>
          </a:p>
        </p:txBody>
      </p:sp>
    </p:spTree>
    <p:extLst>
      <p:ext uri="{BB962C8B-B14F-4D97-AF65-F5344CB8AC3E}">
        <p14:creationId xmlns:p14="http://schemas.microsoft.com/office/powerpoint/2010/main" val="2910110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615CA-F13B-490D-9613-538B8C28FB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0489CA5-A5A8-47D8-AFEB-23C70D1B2C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DC0A79DF-DEC2-43FF-8D22-8FDAB9DDE1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BB588A-9EAB-43E7-A0F8-00D60FF41B6B}"/>
              </a:ext>
            </a:extLst>
          </p:cNvPr>
          <p:cNvSpPr>
            <a:spLocks noGrp="1"/>
          </p:cNvSpPr>
          <p:nvPr>
            <p:ph type="dt" sz="half" idx="10"/>
          </p:nvPr>
        </p:nvSpPr>
        <p:spPr/>
        <p:txBody>
          <a:bodyPr/>
          <a:lstStyle/>
          <a:p>
            <a:fld id="{CBE006A3-7015-4FD4-9DBE-B8AE8D1447B9}" type="datetimeFigureOut">
              <a:rPr lang="en-GB" smtClean="0"/>
              <a:t>19/02/2021</a:t>
            </a:fld>
            <a:endParaRPr lang="en-GB" dirty="0"/>
          </a:p>
        </p:txBody>
      </p:sp>
      <p:sp>
        <p:nvSpPr>
          <p:cNvPr id="6" name="Footer Placeholder 5">
            <a:extLst>
              <a:ext uri="{FF2B5EF4-FFF2-40B4-BE49-F238E27FC236}">
                <a16:creationId xmlns:a16="http://schemas.microsoft.com/office/drawing/2014/main" id="{85BA62ED-BFF9-48B0-AE1E-97ADF51E5FA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A01C43F-204B-4483-93B5-7026E57C23BF}"/>
              </a:ext>
            </a:extLst>
          </p:cNvPr>
          <p:cNvSpPr>
            <a:spLocks noGrp="1"/>
          </p:cNvSpPr>
          <p:nvPr>
            <p:ph type="sldNum" sz="quarter" idx="12"/>
          </p:nvPr>
        </p:nvSpPr>
        <p:spPr/>
        <p:txBody>
          <a:bodyPr/>
          <a:lstStyle/>
          <a:p>
            <a:fld id="{22837E88-5B3C-4E78-8426-99CE18330A7D}" type="slidenum">
              <a:rPr lang="en-GB" smtClean="0"/>
              <a:t>‹#›</a:t>
            </a:fld>
            <a:endParaRPr lang="en-GB" dirty="0"/>
          </a:p>
        </p:txBody>
      </p:sp>
    </p:spTree>
    <p:extLst>
      <p:ext uri="{BB962C8B-B14F-4D97-AF65-F5344CB8AC3E}">
        <p14:creationId xmlns:p14="http://schemas.microsoft.com/office/powerpoint/2010/main" val="4034489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ABD60E-C5D5-4322-81BF-369A231E49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85D3F3-57EB-4619-BD85-4F709CE341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0D6EC2-98F4-4630-9527-9A26212CD4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E006A3-7015-4FD4-9DBE-B8AE8D1447B9}" type="datetimeFigureOut">
              <a:rPr lang="en-GB" smtClean="0"/>
              <a:t>19/02/2021</a:t>
            </a:fld>
            <a:endParaRPr lang="en-GB" dirty="0"/>
          </a:p>
        </p:txBody>
      </p:sp>
      <p:sp>
        <p:nvSpPr>
          <p:cNvPr id="5" name="Footer Placeholder 4">
            <a:extLst>
              <a:ext uri="{FF2B5EF4-FFF2-40B4-BE49-F238E27FC236}">
                <a16:creationId xmlns:a16="http://schemas.microsoft.com/office/drawing/2014/main" id="{7A79944D-7AD0-4F30-A0E1-15856D0497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F2930D21-89F0-4042-862D-B16B21D0EB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37E88-5B3C-4E78-8426-99CE18330A7D}" type="slidenum">
              <a:rPr lang="en-GB" smtClean="0"/>
              <a:t>‹#›</a:t>
            </a:fld>
            <a:endParaRPr lang="en-GB" dirty="0"/>
          </a:p>
        </p:txBody>
      </p:sp>
    </p:spTree>
    <p:extLst>
      <p:ext uri="{BB962C8B-B14F-4D97-AF65-F5344CB8AC3E}">
        <p14:creationId xmlns:p14="http://schemas.microsoft.com/office/powerpoint/2010/main" val="3009803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letterjoin.co.uk/tablet_login/"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7649-53EF-4F51-9BCF-C2A87340A1D0}"/>
              </a:ext>
            </a:extLst>
          </p:cNvPr>
          <p:cNvSpPr>
            <a:spLocks noGrp="1"/>
          </p:cNvSpPr>
          <p:nvPr>
            <p:ph type="ctrTitle"/>
          </p:nvPr>
        </p:nvSpPr>
        <p:spPr>
          <a:xfrm>
            <a:off x="1749083" y="956604"/>
            <a:ext cx="9144000" cy="4445390"/>
          </a:xfrm>
        </p:spPr>
        <p:txBody>
          <a:bodyPr>
            <a:normAutofit/>
          </a:bodyPr>
          <a:lstStyle/>
          <a:p>
            <a:r>
              <a:rPr lang="en-GB" sz="8500" dirty="0">
                <a:latin typeface="Letter-join Plus 8" panose="02000505000000020003" pitchFamily="50" charset="0"/>
              </a:rPr>
              <a:t>English </a:t>
            </a:r>
            <a:br>
              <a:rPr lang="en-GB" sz="8500" dirty="0">
                <a:latin typeface="Letter-join Plus 8" panose="02000505000000020003" pitchFamily="50" charset="0"/>
              </a:rPr>
            </a:br>
            <a:r>
              <a:rPr lang="en-GB" sz="8500" dirty="0" smtClean="0">
                <a:latin typeface="Letter-join Plus 8" panose="02000505000000020003" pitchFamily="50" charset="0"/>
              </a:rPr>
              <a:t>Monday </a:t>
            </a:r>
            <a:r>
              <a:rPr lang="en-GB" sz="8500" dirty="0">
                <a:latin typeface="Letter-join Plus 8" panose="02000505000000020003" pitchFamily="50" charset="0"/>
              </a:rPr>
              <a:t/>
            </a:r>
            <a:br>
              <a:rPr lang="en-GB" sz="8500" dirty="0">
                <a:latin typeface="Letter-join Plus 8" panose="02000505000000020003" pitchFamily="50" charset="0"/>
              </a:rPr>
            </a:br>
            <a:r>
              <a:rPr lang="en-GB" sz="8500" dirty="0" smtClean="0">
                <a:latin typeface="Letter-join Plus 8" panose="02000505000000020003" pitchFamily="50" charset="0"/>
              </a:rPr>
              <a:t>22.02.21</a:t>
            </a:r>
            <a:endParaRPr lang="en-GB" sz="8500" dirty="0">
              <a:latin typeface="Letter-join Plus 8" panose="02000505000000020003" pitchFamily="50" charset="0"/>
            </a:endParaRPr>
          </a:p>
        </p:txBody>
      </p:sp>
    </p:spTree>
    <p:extLst>
      <p:ext uri="{BB962C8B-B14F-4D97-AF65-F5344CB8AC3E}">
        <p14:creationId xmlns:p14="http://schemas.microsoft.com/office/powerpoint/2010/main" val="4079627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7649-53EF-4F51-9BCF-C2A87340A1D0}"/>
              </a:ext>
            </a:extLst>
          </p:cNvPr>
          <p:cNvSpPr>
            <a:spLocks noGrp="1"/>
          </p:cNvSpPr>
          <p:nvPr>
            <p:ph type="ctrTitle"/>
          </p:nvPr>
        </p:nvSpPr>
        <p:spPr>
          <a:xfrm>
            <a:off x="1524000" y="5275385"/>
            <a:ext cx="9144000" cy="1477107"/>
          </a:xfrm>
        </p:spPr>
        <p:txBody>
          <a:bodyPr>
            <a:normAutofit fontScale="90000"/>
          </a:bodyPr>
          <a:lstStyle/>
          <a:p>
            <a:r>
              <a:rPr lang="en-GB" sz="8500" u="sng" dirty="0">
                <a:latin typeface="Letter-join Plus 8" panose="02000505000000020003" pitchFamily="50" charset="0"/>
              </a:rPr>
              <a:t>Handwriting </a:t>
            </a:r>
            <a:r>
              <a:rPr lang="en-GB" sz="8500" dirty="0">
                <a:latin typeface="Letter-join Plus 8" panose="02000505000000020003" pitchFamily="50" charset="0"/>
              </a:rPr>
              <a:t/>
            </a:r>
            <a:br>
              <a:rPr lang="en-GB" sz="8500" dirty="0">
                <a:latin typeface="Letter-join Plus 8" panose="02000505000000020003" pitchFamily="50" charset="0"/>
              </a:rPr>
            </a:br>
            <a:r>
              <a:rPr lang="en-GB" sz="8500" dirty="0">
                <a:latin typeface="Letter-join Plus 8" panose="02000505000000020003" pitchFamily="50" charset="0"/>
              </a:rPr>
              <a:t/>
            </a:r>
            <a:br>
              <a:rPr lang="en-GB" sz="8500" dirty="0">
                <a:latin typeface="Letter-join Plus 8" panose="02000505000000020003" pitchFamily="50" charset="0"/>
              </a:rPr>
            </a:br>
            <a:r>
              <a:rPr lang="en-GB" sz="5000" dirty="0">
                <a:latin typeface="Letter-join Plus 8" panose="02000505000000020003" pitchFamily="50" charset="0"/>
              </a:rPr>
              <a:t>Practice harder words – LETTERJOIN – Students – Password  lj8943 (finger swipe is in the shape of a letter L)</a:t>
            </a:r>
            <a:br>
              <a:rPr lang="en-GB" sz="5000" dirty="0">
                <a:latin typeface="Letter-join Plus 8" panose="02000505000000020003" pitchFamily="50" charset="0"/>
              </a:rPr>
            </a:br>
            <a:r>
              <a:rPr lang="en-GB" sz="5000" dirty="0">
                <a:hlinkClick r:id="rId2"/>
              </a:rPr>
              <a:t>https://www.letterjoin.co.uk/tablet_login/</a:t>
            </a:r>
            <a:r>
              <a:rPr lang="en-GB" sz="5000" dirty="0"/>
              <a:t/>
            </a:r>
            <a:br>
              <a:rPr lang="en-GB" sz="5000" dirty="0"/>
            </a:br>
            <a:endParaRPr lang="en-GB" sz="5000" dirty="0">
              <a:latin typeface="Letter-join Plus 8" panose="02000505000000020003" pitchFamily="50" charset="0"/>
            </a:endParaRPr>
          </a:p>
        </p:txBody>
      </p:sp>
    </p:spTree>
    <p:extLst>
      <p:ext uri="{BB962C8B-B14F-4D97-AF65-F5344CB8AC3E}">
        <p14:creationId xmlns:p14="http://schemas.microsoft.com/office/powerpoint/2010/main" val="4146522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7649-53EF-4F51-9BCF-C2A87340A1D0}"/>
              </a:ext>
            </a:extLst>
          </p:cNvPr>
          <p:cNvSpPr>
            <a:spLocks noGrp="1"/>
          </p:cNvSpPr>
          <p:nvPr>
            <p:ph type="ctrTitle"/>
          </p:nvPr>
        </p:nvSpPr>
        <p:spPr>
          <a:xfrm>
            <a:off x="1706880" y="140678"/>
            <a:ext cx="9144000" cy="1674054"/>
          </a:xfrm>
        </p:spPr>
        <p:txBody>
          <a:bodyPr>
            <a:normAutofit/>
          </a:bodyPr>
          <a:lstStyle/>
          <a:p>
            <a:r>
              <a:rPr lang="en-GB" sz="8500" dirty="0">
                <a:latin typeface="Letter-join Plus 8" panose="02000505000000020003" pitchFamily="50" charset="0"/>
              </a:rPr>
              <a:t>Reading</a:t>
            </a:r>
          </a:p>
        </p:txBody>
      </p:sp>
      <p:sp>
        <p:nvSpPr>
          <p:cNvPr id="4" name="TextBox 3">
            <a:extLst>
              <a:ext uri="{FF2B5EF4-FFF2-40B4-BE49-F238E27FC236}">
                <a16:creationId xmlns:a16="http://schemas.microsoft.com/office/drawing/2014/main" id="{027A97E2-4908-4E4E-8866-65C1D5F03910}"/>
              </a:ext>
            </a:extLst>
          </p:cNvPr>
          <p:cNvSpPr txBox="1"/>
          <p:nvPr/>
        </p:nvSpPr>
        <p:spPr>
          <a:xfrm>
            <a:off x="351692" y="1814732"/>
            <a:ext cx="11045178" cy="4247317"/>
          </a:xfrm>
          <a:prstGeom prst="rect">
            <a:avLst/>
          </a:prstGeom>
          <a:noFill/>
        </p:spPr>
        <p:txBody>
          <a:bodyPr wrap="square" rtlCol="0">
            <a:spAutoFit/>
          </a:bodyPr>
          <a:lstStyle/>
          <a:p>
            <a:r>
              <a:rPr lang="en-GB" sz="3000" dirty="0">
                <a:latin typeface="Letter-join Plus 8" panose="02000505000000020003" pitchFamily="50" charset="0"/>
              </a:rPr>
              <a:t>Monday’s reading task is a </a:t>
            </a:r>
            <a:r>
              <a:rPr lang="en-GB" sz="3000" dirty="0" smtClean="0">
                <a:latin typeface="Letter-join Plus 8" panose="02000505000000020003" pitchFamily="50" charset="0"/>
              </a:rPr>
              <a:t>3 in 3 activity. </a:t>
            </a:r>
            <a:r>
              <a:rPr lang="en-GB" sz="3000" dirty="0">
                <a:latin typeface="Letter-join Plus 8" panose="02000505000000020003" pitchFamily="50" charset="0"/>
              </a:rPr>
              <a:t>All children can complete this reading activity. I have uploaded it to Purple mash under the 2do section. </a:t>
            </a:r>
          </a:p>
          <a:p>
            <a:endParaRPr lang="en-GB" sz="3000" dirty="0">
              <a:latin typeface="Letter-join Plus 8" panose="02000505000000020003" pitchFamily="50" charset="0"/>
            </a:endParaRPr>
          </a:p>
          <a:p>
            <a:r>
              <a:rPr lang="en-GB" sz="3000" dirty="0">
                <a:latin typeface="Letter-join Plus 8" panose="02000505000000020003" pitchFamily="50" charset="0"/>
              </a:rPr>
              <a:t>The work is on a word document so type answers on to it and send it back via Purple mash. </a:t>
            </a:r>
          </a:p>
          <a:p>
            <a:endParaRPr lang="en-GB" sz="3000" dirty="0">
              <a:latin typeface="Letter-join Plus 8" panose="02000505000000020003" pitchFamily="50" charset="0"/>
            </a:endParaRPr>
          </a:p>
          <a:p>
            <a:r>
              <a:rPr lang="en-GB" sz="3000" dirty="0">
                <a:latin typeface="Letter-join Plus 8" panose="02000505000000020003" pitchFamily="50" charset="0"/>
              </a:rPr>
              <a:t>Any problems please email me, </a:t>
            </a:r>
          </a:p>
          <a:p>
            <a:r>
              <a:rPr lang="en-GB" sz="3000" dirty="0">
                <a:latin typeface="Letter-join Plus 8" panose="02000505000000020003" pitchFamily="50" charset="0"/>
              </a:rPr>
              <a:t>r.metcalf@worthvalleyprimary.co.uk</a:t>
            </a:r>
          </a:p>
        </p:txBody>
      </p:sp>
    </p:spTree>
    <p:extLst>
      <p:ext uri="{BB962C8B-B14F-4D97-AF65-F5344CB8AC3E}">
        <p14:creationId xmlns:p14="http://schemas.microsoft.com/office/powerpoint/2010/main" val="2684510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7649-53EF-4F51-9BCF-C2A87340A1D0}"/>
              </a:ext>
            </a:extLst>
          </p:cNvPr>
          <p:cNvSpPr>
            <a:spLocks noGrp="1"/>
          </p:cNvSpPr>
          <p:nvPr>
            <p:ph type="ctrTitle"/>
          </p:nvPr>
        </p:nvSpPr>
        <p:spPr>
          <a:xfrm>
            <a:off x="1324808" y="4472813"/>
            <a:ext cx="9144000" cy="1674054"/>
          </a:xfrm>
        </p:spPr>
        <p:txBody>
          <a:bodyPr>
            <a:normAutofit fontScale="90000"/>
          </a:bodyPr>
          <a:lstStyle/>
          <a:p>
            <a:pPr>
              <a:lnSpc>
                <a:spcPct val="100000"/>
              </a:lnSpc>
            </a:pPr>
            <a:r>
              <a:rPr lang="en-GB" sz="8500" u="sng" dirty="0">
                <a:latin typeface="Letter-join Plus 8" panose="02000505000000020003" pitchFamily="50" charset="0"/>
              </a:rPr>
              <a:t>Spellings</a:t>
            </a:r>
            <a:br>
              <a:rPr lang="en-GB" sz="8500" u="sng" dirty="0">
                <a:latin typeface="Letter-join Plus 8" panose="02000505000000020003" pitchFamily="50" charset="0"/>
              </a:rPr>
            </a:br>
            <a:r>
              <a:rPr lang="en-GB" sz="4500" dirty="0" smtClean="0">
                <a:latin typeface="Letter-join Plus 8" panose="02000505000000020003" pitchFamily="50" charset="0"/>
              </a:rPr>
              <a:t>todays activity is a say, look, copy and write activity. Your task has been uploaded to </a:t>
            </a:r>
            <a:r>
              <a:rPr lang="en-GB" sz="4500" dirty="0" err="1" smtClean="0">
                <a:latin typeface="Letter-join Plus 8" panose="02000505000000020003" pitchFamily="50" charset="0"/>
              </a:rPr>
              <a:t>Purplemash</a:t>
            </a:r>
            <a:r>
              <a:rPr lang="en-GB" sz="4500" dirty="0" smtClean="0">
                <a:latin typeface="Letter-join Plus 8" panose="02000505000000020003" pitchFamily="50" charset="0"/>
              </a:rPr>
              <a:t>. </a:t>
            </a:r>
            <a:r>
              <a:rPr lang="en-GB" sz="8500" dirty="0">
                <a:latin typeface="Letter-join Plus 8" panose="02000505000000020003" pitchFamily="50" charset="0"/>
              </a:rPr>
              <a:t/>
            </a:r>
            <a:br>
              <a:rPr lang="en-GB" sz="8500" dirty="0">
                <a:latin typeface="Letter-join Plus 8" panose="02000505000000020003" pitchFamily="50" charset="0"/>
              </a:rPr>
            </a:br>
            <a:endParaRPr lang="en-GB" sz="3900" u="sng" dirty="0">
              <a:latin typeface="Letter-join Plus 8" panose="02000505000000020003" pitchFamily="50"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57457841"/>
              </p:ext>
            </p:extLst>
          </p:nvPr>
        </p:nvGraphicFramePr>
        <p:xfrm>
          <a:off x="664164" y="282142"/>
          <a:ext cx="2096453" cy="2934970"/>
        </p:xfrm>
        <a:graphic>
          <a:graphicData uri="http://schemas.openxmlformats.org/drawingml/2006/table">
            <a:tbl>
              <a:tblPr firstRow="1" firstCol="1" bandRow="1">
                <a:tableStyleId>{5C22544A-7EE6-4342-B048-85BDC9FD1C3A}</a:tableStyleId>
              </a:tblPr>
              <a:tblGrid>
                <a:gridCol w="2096453">
                  <a:extLst>
                    <a:ext uri="{9D8B030D-6E8A-4147-A177-3AD203B41FA5}">
                      <a16:colId xmlns:a16="http://schemas.microsoft.com/office/drawing/2014/main" val="898814354"/>
                    </a:ext>
                  </a:extLst>
                </a:gridCol>
              </a:tblGrid>
              <a:tr h="288778">
                <a:tc>
                  <a:txBody>
                    <a:bodyPr/>
                    <a:lstStyle/>
                    <a:p>
                      <a:pPr>
                        <a:lnSpc>
                          <a:spcPct val="107000"/>
                        </a:lnSpc>
                        <a:spcAft>
                          <a:spcPts val="0"/>
                        </a:spcAft>
                      </a:pPr>
                      <a:r>
                        <a:rPr lang="en-GB" sz="1800">
                          <a:solidFill>
                            <a:schemeClr val="tx1"/>
                          </a:solidFill>
                          <a:effectLst/>
                          <a:latin typeface="Letter-join Plus 8" panose="02000505000000020003" pitchFamily="50" charset="0"/>
                          <a:cs typeface="Leelawadee" panose="020B0502040204020203" pitchFamily="34" charset="-34"/>
                        </a:rPr>
                        <a:t>amateur</a:t>
                      </a:r>
                      <a:endParaRPr lang="en-GB" sz="1800">
                        <a:solidFill>
                          <a:schemeClr val="tx1"/>
                        </a:solidFill>
                        <a:effectLst/>
                        <a:latin typeface="Letter-join Plus 8" panose="02000505000000020003" pitchFamily="50" charset="0"/>
                        <a:ea typeface="Calibri" panose="020F0502020204030204" pitchFamily="34" charset="0"/>
                        <a:cs typeface="Leelawadee" panose="020B0502040204020203"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156488520"/>
                  </a:ext>
                </a:extLst>
              </a:tr>
              <a:tr h="288778">
                <a:tc>
                  <a:txBody>
                    <a:bodyPr/>
                    <a:lstStyle/>
                    <a:p>
                      <a:pPr>
                        <a:lnSpc>
                          <a:spcPct val="107000"/>
                        </a:lnSpc>
                        <a:spcAft>
                          <a:spcPts val="0"/>
                        </a:spcAft>
                      </a:pPr>
                      <a:r>
                        <a:rPr lang="en-GB" sz="1800">
                          <a:solidFill>
                            <a:schemeClr val="tx1"/>
                          </a:solidFill>
                          <a:effectLst/>
                          <a:latin typeface="Letter-join Plus 8" panose="02000505000000020003" pitchFamily="50" charset="0"/>
                          <a:cs typeface="Leelawadee" panose="020B0502040204020203" pitchFamily="34" charset="-34"/>
                        </a:rPr>
                        <a:t>ancient </a:t>
                      </a:r>
                      <a:endParaRPr lang="en-GB" sz="1800">
                        <a:solidFill>
                          <a:schemeClr val="tx1"/>
                        </a:solidFill>
                        <a:effectLst/>
                        <a:latin typeface="Letter-join Plus 8" panose="02000505000000020003" pitchFamily="50" charset="0"/>
                        <a:ea typeface="Calibri" panose="020F0502020204030204" pitchFamily="34" charset="0"/>
                        <a:cs typeface="Leelawadee" panose="020B0502040204020203"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388035340"/>
                  </a:ext>
                </a:extLst>
              </a:tr>
              <a:tr h="288778">
                <a:tc>
                  <a:txBody>
                    <a:bodyPr/>
                    <a:lstStyle/>
                    <a:p>
                      <a:pPr>
                        <a:lnSpc>
                          <a:spcPct val="107000"/>
                        </a:lnSpc>
                        <a:spcAft>
                          <a:spcPts val="0"/>
                        </a:spcAft>
                      </a:pPr>
                      <a:r>
                        <a:rPr lang="en-GB" sz="1800">
                          <a:solidFill>
                            <a:schemeClr val="tx1"/>
                          </a:solidFill>
                          <a:effectLst/>
                          <a:latin typeface="Letter-join Plus 8" panose="02000505000000020003" pitchFamily="50" charset="0"/>
                          <a:cs typeface="Leelawadee" panose="020B0502040204020203" pitchFamily="34" charset="-34"/>
                        </a:rPr>
                        <a:t>marvellous</a:t>
                      </a:r>
                      <a:endParaRPr lang="en-GB" sz="1800">
                        <a:solidFill>
                          <a:schemeClr val="tx1"/>
                        </a:solidFill>
                        <a:effectLst/>
                        <a:latin typeface="Letter-join Plus 8" panose="02000505000000020003" pitchFamily="50" charset="0"/>
                        <a:ea typeface="Calibri" panose="020F0502020204030204" pitchFamily="34" charset="0"/>
                        <a:cs typeface="Leelawadee" panose="020B0502040204020203"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946886785"/>
                  </a:ext>
                </a:extLst>
              </a:tr>
              <a:tr h="288778">
                <a:tc>
                  <a:txBody>
                    <a:bodyPr/>
                    <a:lstStyle/>
                    <a:p>
                      <a:pPr>
                        <a:lnSpc>
                          <a:spcPct val="107000"/>
                        </a:lnSpc>
                        <a:spcAft>
                          <a:spcPts val="0"/>
                        </a:spcAft>
                      </a:pPr>
                      <a:r>
                        <a:rPr lang="en-GB" sz="1800">
                          <a:solidFill>
                            <a:schemeClr val="tx1"/>
                          </a:solidFill>
                          <a:effectLst/>
                          <a:latin typeface="Letter-join Plus 8" panose="02000505000000020003" pitchFamily="50" charset="0"/>
                          <a:cs typeface="Leelawadee" panose="020B0502040204020203" pitchFamily="34" charset="-34"/>
                        </a:rPr>
                        <a:t>neighbour</a:t>
                      </a:r>
                      <a:endParaRPr lang="en-GB" sz="1800">
                        <a:solidFill>
                          <a:schemeClr val="tx1"/>
                        </a:solidFill>
                        <a:effectLst/>
                        <a:latin typeface="Letter-join Plus 8" panose="02000505000000020003" pitchFamily="50" charset="0"/>
                        <a:ea typeface="Calibri" panose="020F0502020204030204" pitchFamily="34" charset="0"/>
                        <a:cs typeface="Leelawadee" panose="020B0502040204020203"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811814745"/>
                  </a:ext>
                </a:extLst>
              </a:tr>
              <a:tr h="288778">
                <a:tc>
                  <a:txBody>
                    <a:bodyPr/>
                    <a:lstStyle/>
                    <a:p>
                      <a:pPr>
                        <a:lnSpc>
                          <a:spcPct val="107000"/>
                        </a:lnSpc>
                        <a:spcAft>
                          <a:spcPts val="0"/>
                        </a:spcAft>
                      </a:pPr>
                      <a:r>
                        <a:rPr lang="en-GB" sz="1800">
                          <a:solidFill>
                            <a:schemeClr val="tx1"/>
                          </a:solidFill>
                          <a:effectLst/>
                          <a:latin typeface="Letter-join Plus 8" panose="02000505000000020003" pitchFamily="50" charset="0"/>
                          <a:cs typeface="Leelawadee" panose="020B0502040204020203" pitchFamily="34" charset="-34"/>
                        </a:rPr>
                        <a:t>nuisance</a:t>
                      </a:r>
                      <a:endParaRPr lang="en-GB" sz="1800">
                        <a:solidFill>
                          <a:schemeClr val="tx1"/>
                        </a:solidFill>
                        <a:effectLst/>
                        <a:latin typeface="Letter-join Plus 8" panose="02000505000000020003" pitchFamily="50" charset="0"/>
                        <a:ea typeface="Calibri" panose="020F0502020204030204" pitchFamily="34" charset="0"/>
                        <a:cs typeface="Leelawadee" panose="020B0502040204020203"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026231298"/>
                  </a:ext>
                </a:extLst>
              </a:tr>
              <a:tr h="288778">
                <a:tc>
                  <a:txBody>
                    <a:bodyPr/>
                    <a:lstStyle/>
                    <a:p>
                      <a:pPr>
                        <a:lnSpc>
                          <a:spcPct val="107000"/>
                        </a:lnSpc>
                        <a:spcAft>
                          <a:spcPts val="0"/>
                        </a:spcAft>
                      </a:pPr>
                      <a:r>
                        <a:rPr lang="en-GB" sz="1800">
                          <a:solidFill>
                            <a:schemeClr val="tx1"/>
                          </a:solidFill>
                          <a:effectLst/>
                          <a:latin typeface="Letter-join Plus 8" panose="02000505000000020003" pitchFamily="50" charset="0"/>
                          <a:cs typeface="Leelawadee" panose="020B0502040204020203" pitchFamily="34" charset="-34"/>
                        </a:rPr>
                        <a:t>occupy</a:t>
                      </a:r>
                      <a:endParaRPr lang="en-GB" sz="1800">
                        <a:solidFill>
                          <a:schemeClr val="tx1"/>
                        </a:solidFill>
                        <a:effectLst/>
                        <a:latin typeface="Letter-join Plus 8" panose="02000505000000020003" pitchFamily="50" charset="0"/>
                        <a:ea typeface="Calibri" panose="020F0502020204030204" pitchFamily="34" charset="0"/>
                        <a:cs typeface="Leelawadee" panose="020B0502040204020203"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216651852"/>
                  </a:ext>
                </a:extLst>
              </a:tr>
              <a:tr h="288778">
                <a:tc>
                  <a:txBody>
                    <a:bodyPr/>
                    <a:lstStyle/>
                    <a:p>
                      <a:pPr>
                        <a:lnSpc>
                          <a:spcPct val="107000"/>
                        </a:lnSpc>
                        <a:spcAft>
                          <a:spcPts val="0"/>
                        </a:spcAft>
                      </a:pPr>
                      <a:r>
                        <a:rPr lang="en-GB" sz="1800">
                          <a:solidFill>
                            <a:schemeClr val="tx1"/>
                          </a:solidFill>
                          <a:effectLst/>
                          <a:latin typeface="Letter-join Plus 8" panose="02000505000000020003" pitchFamily="50" charset="0"/>
                          <a:cs typeface="Leelawadee" panose="020B0502040204020203" pitchFamily="34" charset="-34"/>
                        </a:rPr>
                        <a:t>parliament</a:t>
                      </a:r>
                      <a:endParaRPr lang="en-GB" sz="1800">
                        <a:solidFill>
                          <a:schemeClr val="tx1"/>
                        </a:solidFill>
                        <a:effectLst/>
                        <a:latin typeface="Letter-join Plus 8" panose="02000505000000020003" pitchFamily="50" charset="0"/>
                        <a:ea typeface="Calibri" panose="020F0502020204030204" pitchFamily="34" charset="0"/>
                        <a:cs typeface="Leelawadee" panose="020B0502040204020203"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936216990"/>
                  </a:ext>
                </a:extLst>
              </a:tr>
              <a:tr h="288778">
                <a:tc>
                  <a:txBody>
                    <a:bodyPr/>
                    <a:lstStyle/>
                    <a:p>
                      <a:pPr>
                        <a:lnSpc>
                          <a:spcPct val="107000"/>
                        </a:lnSpc>
                        <a:spcAft>
                          <a:spcPts val="0"/>
                        </a:spcAft>
                      </a:pPr>
                      <a:r>
                        <a:rPr lang="en-GB" sz="1800">
                          <a:solidFill>
                            <a:schemeClr val="tx1"/>
                          </a:solidFill>
                          <a:effectLst/>
                          <a:latin typeface="Letter-join Plus 8" panose="02000505000000020003" pitchFamily="50" charset="0"/>
                          <a:cs typeface="Leelawadee" panose="020B0502040204020203" pitchFamily="34" charset="-34"/>
                        </a:rPr>
                        <a:t>physical</a:t>
                      </a:r>
                      <a:endParaRPr lang="en-GB" sz="1800">
                        <a:solidFill>
                          <a:schemeClr val="tx1"/>
                        </a:solidFill>
                        <a:effectLst/>
                        <a:latin typeface="Letter-join Plus 8" panose="02000505000000020003" pitchFamily="50" charset="0"/>
                        <a:ea typeface="Calibri" panose="020F0502020204030204" pitchFamily="34" charset="0"/>
                        <a:cs typeface="Leelawadee" panose="020B0502040204020203"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829782095"/>
                  </a:ext>
                </a:extLst>
              </a:tr>
              <a:tr h="288778">
                <a:tc>
                  <a:txBody>
                    <a:bodyPr/>
                    <a:lstStyle/>
                    <a:p>
                      <a:pPr>
                        <a:lnSpc>
                          <a:spcPct val="107000"/>
                        </a:lnSpc>
                        <a:spcAft>
                          <a:spcPts val="0"/>
                        </a:spcAft>
                      </a:pPr>
                      <a:r>
                        <a:rPr lang="en-GB" sz="1800">
                          <a:solidFill>
                            <a:schemeClr val="tx1"/>
                          </a:solidFill>
                          <a:effectLst/>
                          <a:latin typeface="Letter-join Plus 8" panose="02000505000000020003" pitchFamily="50" charset="0"/>
                          <a:cs typeface="Leelawadee" panose="020B0502040204020203" pitchFamily="34" charset="-34"/>
                        </a:rPr>
                        <a:t>muscle</a:t>
                      </a:r>
                      <a:endParaRPr lang="en-GB" sz="1800">
                        <a:solidFill>
                          <a:schemeClr val="tx1"/>
                        </a:solidFill>
                        <a:effectLst/>
                        <a:latin typeface="Letter-join Plus 8" panose="02000505000000020003" pitchFamily="50" charset="0"/>
                        <a:ea typeface="Calibri" panose="020F0502020204030204" pitchFamily="34" charset="0"/>
                        <a:cs typeface="Leelawadee" panose="020B0502040204020203"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63876299"/>
                  </a:ext>
                </a:extLst>
              </a:tr>
              <a:tr h="288778">
                <a:tc>
                  <a:txBody>
                    <a:bodyPr/>
                    <a:lstStyle/>
                    <a:p>
                      <a:pPr>
                        <a:lnSpc>
                          <a:spcPct val="107000"/>
                        </a:lnSpc>
                        <a:spcAft>
                          <a:spcPts val="0"/>
                        </a:spcAft>
                      </a:pPr>
                      <a:r>
                        <a:rPr lang="en-GB" sz="1800" dirty="0">
                          <a:solidFill>
                            <a:schemeClr val="tx1"/>
                          </a:solidFill>
                          <a:effectLst/>
                          <a:latin typeface="Letter-join Plus 8" panose="02000505000000020003" pitchFamily="50" charset="0"/>
                          <a:cs typeface="Leelawadee" panose="020B0502040204020203" pitchFamily="34" charset="-34"/>
                        </a:rPr>
                        <a:t>restaurant</a:t>
                      </a:r>
                      <a:endParaRPr lang="en-GB" sz="1800" dirty="0">
                        <a:solidFill>
                          <a:schemeClr val="tx1"/>
                        </a:solidFill>
                        <a:effectLst/>
                        <a:latin typeface="Letter-join Plus 8" panose="02000505000000020003" pitchFamily="50" charset="0"/>
                        <a:ea typeface="Calibri" panose="020F0502020204030204" pitchFamily="34" charset="0"/>
                        <a:cs typeface="Leelawadee" panose="020B0502040204020203" pitchFamily="34"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03973610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46238621"/>
              </p:ext>
            </p:extLst>
          </p:nvPr>
        </p:nvGraphicFramePr>
        <p:xfrm>
          <a:off x="9231086" y="252545"/>
          <a:ext cx="1985554" cy="2839000"/>
        </p:xfrm>
        <a:graphic>
          <a:graphicData uri="http://schemas.openxmlformats.org/drawingml/2006/table">
            <a:tbl>
              <a:tblPr firstRow="1" firstCol="1" bandRow="1">
                <a:tableStyleId>{5C22544A-7EE6-4342-B048-85BDC9FD1C3A}</a:tableStyleId>
              </a:tblPr>
              <a:tblGrid>
                <a:gridCol w="1985554">
                  <a:extLst>
                    <a:ext uri="{9D8B030D-6E8A-4147-A177-3AD203B41FA5}">
                      <a16:colId xmlns:a16="http://schemas.microsoft.com/office/drawing/2014/main" val="4133819050"/>
                    </a:ext>
                  </a:extLst>
                </a:gridCol>
              </a:tblGrid>
              <a:tr h="354875">
                <a:tc>
                  <a:txBody>
                    <a:bodyPr/>
                    <a:lstStyle/>
                    <a:p>
                      <a:pPr>
                        <a:lnSpc>
                          <a:spcPct val="107000"/>
                        </a:lnSpc>
                        <a:spcAft>
                          <a:spcPts val="0"/>
                        </a:spcAft>
                      </a:pPr>
                      <a:r>
                        <a:rPr lang="en-GB" sz="1800" dirty="0">
                          <a:solidFill>
                            <a:schemeClr val="tx1"/>
                          </a:solidFill>
                          <a:effectLst/>
                          <a:latin typeface="Letter-join Plus 8" panose="02000505000000020003" pitchFamily="50" charset="0"/>
                        </a:rPr>
                        <a:t>should</a:t>
                      </a:r>
                      <a:endParaRPr lang="en-GB" sz="1800" dirty="0">
                        <a:solidFill>
                          <a:schemeClr val="tx1"/>
                        </a:solidFill>
                        <a:effectLst/>
                        <a:latin typeface="Letter-join Plus 8" panose="02000505000000020003"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383180092"/>
                  </a:ext>
                </a:extLst>
              </a:tr>
              <a:tr h="354875">
                <a:tc>
                  <a:txBody>
                    <a:bodyPr/>
                    <a:lstStyle/>
                    <a:p>
                      <a:pPr>
                        <a:lnSpc>
                          <a:spcPct val="107000"/>
                        </a:lnSpc>
                        <a:spcAft>
                          <a:spcPts val="0"/>
                        </a:spcAft>
                      </a:pPr>
                      <a:r>
                        <a:rPr lang="en-GB" sz="1800" dirty="0">
                          <a:solidFill>
                            <a:schemeClr val="tx1"/>
                          </a:solidFill>
                          <a:effectLst/>
                          <a:latin typeface="Letter-join Plus 8" panose="02000505000000020003" pitchFamily="50" charset="0"/>
                        </a:rPr>
                        <a:t>move</a:t>
                      </a:r>
                      <a:endParaRPr lang="en-GB" sz="1800" dirty="0">
                        <a:solidFill>
                          <a:schemeClr val="tx1"/>
                        </a:solidFill>
                        <a:effectLst/>
                        <a:latin typeface="Letter-join Plus 8" panose="02000505000000020003"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763455878"/>
                  </a:ext>
                </a:extLst>
              </a:tr>
              <a:tr h="354875">
                <a:tc>
                  <a:txBody>
                    <a:bodyPr/>
                    <a:lstStyle/>
                    <a:p>
                      <a:pPr>
                        <a:lnSpc>
                          <a:spcPct val="107000"/>
                        </a:lnSpc>
                        <a:spcAft>
                          <a:spcPts val="0"/>
                        </a:spcAft>
                      </a:pPr>
                      <a:r>
                        <a:rPr lang="en-GB" sz="1800" dirty="0">
                          <a:solidFill>
                            <a:schemeClr val="tx1"/>
                          </a:solidFill>
                          <a:effectLst/>
                          <a:latin typeface="Letter-join Plus 8" panose="02000505000000020003" pitchFamily="50" charset="0"/>
                        </a:rPr>
                        <a:t>plant</a:t>
                      </a:r>
                      <a:endParaRPr lang="en-GB" sz="1800" dirty="0">
                        <a:solidFill>
                          <a:schemeClr val="tx1"/>
                        </a:solidFill>
                        <a:effectLst/>
                        <a:latin typeface="Letter-join Plus 8" panose="02000505000000020003"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528968059"/>
                  </a:ext>
                </a:extLst>
              </a:tr>
              <a:tr h="354875">
                <a:tc>
                  <a:txBody>
                    <a:bodyPr/>
                    <a:lstStyle/>
                    <a:p>
                      <a:pPr>
                        <a:lnSpc>
                          <a:spcPct val="107000"/>
                        </a:lnSpc>
                        <a:spcAft>
                          <a:spcPts val="0"/>
                        </a:spcAft>
                      </a:pPr>
                      <a:r>
                        <a:rPr lang="en-GB" sz="1800" dirty="0">
                          <a:solidFill>
                            <a:schemeClr val="tx1"/>
                          </a:solidFill>
                          <a:effectLst/>
                          <a:latin typeface="Letter-join Plus 8" panose="02000505000000020003" pitchFamily="50" charset="0"/>
                        </a:rPr>
                        <a:t>water</a:t>
                      </a:r>
                      <a:endParaRPr lang="en-GB" sz="1800" dirty="0">
                        <a:solidFill>
                          <a:schemeClr val="tx1"/>
                        </a:solidFill>
                        <a:effectLst/>
                        <a:latin typeface="Letter-join Plus 8" panose="02000505000000020003"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302710500"/>
                  </a:ext>
                </a:extLst>
              </a:tr>
              <a:tr h="354875">
                <a:tc>
                  <a:txBody>
                    <a:bodyPr/>
                    <a:lstStyle/>
                    <a:p>
                      <a:pPr>
                        <a:lnSpc>
                          <a:spcPct val="107000"/>
                        </a:lnSpc>
                        <a:spcAft>
                          <a:spcPts val="0"/>
                        </a:spcAft>
                      </a:pPr>
                      <a:r>
                        <a:rPr lang="en-GB" sz="1800" dirty="0">
                          <a:solidFill>
                            <a:schemeClr val="tx1"/>
                          </a:solidFill>
                          <a:effectLst/>
                          <a:latin typeface="Letter-join Plus 8" panose="02000505000000020003" pitchFamily="50" charset="0"/>
                        </a:rPr>
                        <a:t>people</a:t>
                      </a:r>
                      <a:endParaRPr lang="en-GB" sz="1800" dirty="0">
                        <a:solidFill>
                          <a:schemeClr val="tx1"/>
                        </a:solidFill>
                        <a:effectLst/>
                        <a:latin typeface="Letter-join Plus 8" panose="02000505000000020003"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652694250"/>
                  </a:ext>
                </a:extLst>
              </a:tr>
              <a:tr h="354875">
                <a:tc>
                  <a:txBody>
                    <a:bodyPr/>
                    <a:lstStyle/>
                    <a:p>
                      <a:pPr>
                        <a:lnSpc>
                          <a:spcPct val="107000"/>
                        </a:lnSpc>
                        <a:spcAft>
                          <a:spcPts val="0"/>
                        </a:spcAft>
                      </a:pPr>
                      <a:r>
                        <a:rPr lang="en-GB" sz="1800" dirty="0">
                          <a:solidFill>
                            <a:schemeClr val="tx1"/>
                          </a:solidFill>
                          <a:effectLst/>
                          <a:latin typeface="Letter-join Plus 8" panose="02000505000000020003" pitchFamily="50" charset="0"/>
                        </a:rPr>
                        <a:t>clothes</a:t>
                      </a:r>
                      <a:endParaRPr lang="en-GB" sz="1800" dirty="0">
                        <a:solidFill>
                          <a:schemeClr val="tx1"/>
                        </a:solidFill>
                        <a:effectLst/>
                        <a:latin typeface="Letter-join Plus 8" panose="02000505000000020003"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760571182"/>
                  </a:ext>
                </a:extLst>
              </a:tr>
              <a:tr h="354875">
                <a:tc>
                  <a:txBody>
                    <a:bodyPr/>
                    <a:lstStyle/>
                    <a:p>
                      <a:pPr>
                        <a:lnSpc>
                          <a:spcPct val="107000"/>
                        </a:lnSpc>
                        <a:spcAft>
                          <a:spcPts val="0"/>
                        </a:spcAft>
                      </a:pPr>
                      <a:r>
                        <a:rPr lang="en-GB" sz="1800" dirty="0">
                          <a:solidFill>
                            <a:schemeClr val="tx1"/>
                          </a:solidFill>
                          <a:effectLst/>
                          <a:latin typeface="Letter-join Plus 8" panose="02000505000000020003" pitchFamily="50" charset="0"/>
                        </a:rPr>
                        <a:t>even</a:t>
                      </a:r>
                      <a:endParaRPr lang="en-GB" sz="1800" dirty="0">
                        <a:solidFill>
                          <a:schemeClr val="tx1"/>
                        </a:solidFill>
                        <a:effectLst/>
                        <a:latin typeface="Letter-join Plus 8" panose="02000505000000020003"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676876447"/>
                  </a:ext>
                </a:extLst>
              </a:tr>
              <a:tr h="354875">
                <a:tc>
                  <a:txBody>
                    <a:bodyPr/>
                    <a:lstStyle/>
                    <a:p>
                      <a:pPr>
                        <a:lnSpc>
                          <a:spcPct val="107000"/>
                        </a:lnSpc>
                        <a:spcAft>
                          <a:spcPts val="0"/>
                        </a:spcAft>
                      </a:pPr>
                      <a:r>
                        <a:rPr lang="en-GB" sz="1800" dirty="0">
                          <a:solidFill>
                            <a:schemeClr val="tx1"/>
                          </a:solidFill>
                          <a:effectLst/>
                          <a:latin typeface="Letter-join Plus 8" panose="02000505000000020003" pitchFamily="50" charset="0"/>
                        </a:rPr>
                        <a:t>would</a:t>
                      </a:r>
                      <a:endParaRPr lang="en-GB" sz="1800" dirty="0">
                        <a:solidFill>
                          <a:schemeClr val="tx1"/>
                        </a:solidFill>
                        <a:effectLst/>
                        <a:latin typeface="Letter-join Plus 8" panose="02000505000000020003"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891391410"/>
                  </a:ext>
                </a:extLst>
              </a:tr>
            </a:tbl>
          </a:graphicData>
        </a:graphic>
      </p:graphicFrame>
    </p:spTree>
    <p:extLst>
      <p:ext uri="{BB962C8B-B14F-4D97-AF65-F5344CB8AC3E}">
        <p14:creationId xmlns:p14="http://schemas.microsoft.com/office/powerpoint/2010/main" val="986874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98566" y="365760"/>
            <a:ext cx="10515600" cy="44065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u="sng" dirty="0" smtClean="0">
                <a:latin typeface="Letter-join Plus 8" panose="02000505000000020003" pitchFamily="50" charset="0"/>
              </a:rPr>
              <a:t>Grammar tasks </a:t>
            </a:r>
          </a:p>
          <a:p>
            <a:pPr marL="0" indent="0">
              <a:buNone/>
            </a:pPr>
            <a:endParaRPr lang="en-GB" dirty="0">
              <a:latin typeface="Letter-join Plus 8" panose="02000505000000020003" pitchFamily="50" charset="0"/>
            </a:endParaRPr>
          </a:p>
          <a:p>
            <a:pPr marL="0" indent="0">
              <a:buNone/>
            </a:pPr>
            <a:endParaRPr lang="en-GB" dirty="0" smtClean="0">
              <a:latin typeface="Letter-join Plus 8" panose="02000505000000020003" pitchFamily="50" charset="0"/>
            </a:endParaRPr>
          </a:p>
          <a:p>
            <a:r>
              <a:rPr lang="en-GB" dirty="0" smtClean="0">
                <a:latin typeface="Letter-join Plus 8" panose="02000505000000020003" pitchFamily="50" charset="0"/>
              </a:rPr>
              <a:t>Today’s grammar task is to add contractions (I’m = I am) to sentences. Everyone can complete this activity. </a:t>
            </a:r>
          </a:p>
          <a:p>
            <a:pPr marL="0" indent="0">
              <a:buNone/>
            </a:pPr>
            <a:endParaRPr lang="en-GB" dirty="0">
              <a:latin typeface="Letter-join Plus 8" panose="02000505000000020003" pitchFamily="50" charset="0"/>
            </a:endParaRPr>
          </a:p>
          <a:p>
            <a:pPr marL="0" indent="0">
              <a:buNone/>
            </a:pPr>
            <a:r>
              <a:rPr lang="en-GB" dirty="0" smtClean="0">
                <a:latin typeface="Letter-join Plus 8" panose="02000505000000020003" pitchFamily="50" charset="0"/>
              </a:rPr>
              <a:t>would have = would’ve 			I am = I’m </a:t>
            </a:r>
          </a:p>
          <a:p>
            <a:pPr marL="0" indent="0">
              <a:buNone/>
            </a:pPr>
            <a:r>
              <a:rPr lang="en-GB" dirty="0">
                <a:latin typeface="Letter-join Plus 8" panose="02000505000000020003" pitchFamily="50" charset="0"/>
              </a:rPr>
              <a:t>y</a:t>
            </a:r>
            <a:r>
              <a:rPr lang="en-GB" dirty="0" smtClean="0">
                <a:latin typeface="Letter-join Plus 8" panose="02000505000000020003" pitchFamily="50" charset="0"/>
              </a:rPr>
              <a:t>ou would = you’d 			you will = you’ll </a:t>
            </a:r>
            <a:endParaRPr lang="en-GB" dirty="0">
              <a:latin typeface="Letter-join Plus 8" panose="02000505000000020003" pitchFamily="50" charset="0"/>
            </a:endParaRP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4089889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7649-53EF-4F51-9BCF-C2A87340A1D0}"/>
              </a:ext>
            </a:extLst>
          </p:cNvPr>
          <p:cNvSpPr>
            <a:spLocks noGrp="1"/>
          </p:cNvSpPr>
          <p:nvPr>
            <p:ph type="ctrTitle"/>
          </p:nvPr>
        </p:nvSpPr>
        <p:spPr>
          <a:xfrm>
            <a:off x="1378634" y="205101"/>
            <a:ext cx="9144000" cy="1674054"/>
          </a:xfrm>
        </p:spPr>
        <p:txBody>
          <a:bodyPr>
            <a:normAutofit fontScale="90000"/>
          </a:bodyPr>
          <a:lstStyle/>
          <a:p>
            <a:r>
              <a:rPr lang="en-GB" sz="8500" dirty="0">
                <a:latin typeface="Letter-join Plus 8" panose="02000505000000020003" pitchFamily="50" charset="0"/>
              </a:rPr>
              <a:t>Writing task:</a:t>
            </a:r>
            <a:br>
              <a:rPr lang="en-GB" sz="8500" dirty="0">
                <a:latin typeface="Letter-join Plus 8" panose="02000505000000020003" pitchFamily="50" charset="0"/>
              </a:rPr>
            </a:br>
            <a:endParaRPr lang="en-GB" sz="3900" dirty="0">
              <a:latin typeface="Letter-join Plus 8" panose="02000505000000020003" pitchFamily="50" charset="0"/>
            </a:endParaRPr>
          </a:p>
        </p:txBody>
      </p:sp>
      <p:sp>
        <p:nvSpPr>
          <p:cNvPr id="4" name="TextBox 3"/>
          <p:cNvSpPr txBox="1"/>
          <p:nvPr/>
        </p:nvSpPr>
        <p:spPr>
          <a:xfrm>
            <a:off x="296091" y="1879155"/>
            <a:ext cx="11094720" cy="3785652"/>
          </a:xfrm>
          <a:prstGeom prst="rect">
            <a:avLst/>
          </a:prstGeom>
          <a:noFill/>
        </p:spPr>
        <p:txBody>
          <a:bodyPr wrap="square" rtlCol="0">
            <a:spAutoFit/>
          </a:bodyPr>
          <a:lstStyle/>
          <a:p>
            <a:r>
              <a:rPr lang="en-GB" sz="2500" dirty="0" smtClean="0">
                <a:latin typeface="Letter-join Plus 8" panose="02000505000000020003" pitchFamily="50" charset="0"/>
              </a:rPr>
              <a:t>Today’s writing task it to continue writing your set of instructions for your flying machine which you created last half term. If you have written your instructions you need to send the back for feedback so you can edit them. </a:t>
            </a:r>
          </a:p>
          <a:p>
            <a:endParaRPr lang="en-GB" sz="2500" dirty="0">
              <a:latin typeface="Letter-join Plus 8" panose="02000505000000020003" pitchFamily="50" charset="0"/>
            </a:endParaRPr>
          </a:p>
          <a:p>
            <a:r>
              <a:rPr lang="en-GB" sz="2800" dirty="0">
                <a:latin typeface="Letter-join Plus 8" panose="02000505000000020003" pitchFamily="50" charset="0"/>
              </a:rPr>
              <a:t>Remember the features you identified </a:t>
            </a:r>
            <a:r>
              <a:rPr lang="en-GB" sz="2800" dirty="0" smtClean="0">
                <a:latin typeface="Letter-join Plus 8" panose="02000505000000020003" pitchFamily="50" charset="0"/>
              </a:rPr>
              <a:t>last week – use the photo on the next slide to help you. </a:t>
            </a:r>
          </a:p>
          <a:p>
            <a:r>
              <a:rPr lang="en-GB" sz="2800" b="1" dirty="0">
                <a:latin typeface="Letter-join Plus 8" panose="02000505000000020003" pitchFamily="50" charset="0"/>
              </a:rPr>
              <a:t/>
            </a:r>
            <a:br>
              <a:rPr lang="en-GB" sz="2800" b="1" dirty="0">
                <a:latin typeface="Letter-join Plus 8" panose="02000505000000020003" pitchFamily="50" charset="0"/>
              </a:rPr>
            </a:br>
            <a:r>
              <a:rPr lang="en-GB" sz="2800" dirty="0">
                <a:latin typeface="Letter-join Plus 8" panose="02000505000000020003" pitchFamily="50" charset="0"/>
              </a:rPr>
              <a:t>You must include what you need, sequence the steps in order, draw a diagram to show how it works, use imperatives (put, place).</a:t>
            </a:r>
            <a:endParaRPr lang="en-GB" sz="2500" dirty="0">
              <a:latin typeface="Letter-join Plus 8" panose="02000505000000020003" pitchFamily="50" charset="0"/>
            </a:endParaRPr>
          </a:p>
        </p:txBody>
      </p:sp>
    </p:spTree>
    <p:extLst>
      <p:ext uri="{BB962C8B-B14F-4D97-AF65-F5344CB8AC3E}">
        <p14:creationId xmlns:p14="http://schemas.microsoft.com/office/powerpoint/2010/main" val="1848515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Features of instructions </a:t>
            </a:r>
            <a:endParaRPr lang="en-GB" dirty="0"/>
          </a:p>
        </p:txBody>
      </p:sp>
      <p:sp>
        <p:nvSpPr>
          <p:cNvPr id="3" name="Content Placeholder 2"/>
          <p:cNvSpPr>
            <a:spLocks noGrp="1"/>
          </p:cNvSpPr>
          <p:nvPr>
            <p:ph idx="1"/>
          </p:nvPr>
        </p:nvSpPr>
        <p:spPr/>
        <p:txBody>
          <a:bodyPr/>
          <a:lstStyle/>
          <a:p>
            <a:endParaRPr lang="en-GB"/>
          </a:p>
        </p:txBody>
      </p:sp>
      <p:pic>
        <p:nvPicPr>
          <p:cNvPr id="4" name="Content Placeholder 3"/>
          <p:cNvPicPr>
            <a:picLocks noChangeAspect="1"/>
          </p:cNvPicPr>
          <p:nvPr/>
        </p:nvPicPr>
        <p:blipFill rotWithShape="1">
          <a:blip r:embed="rId2" cstate="hqprint">
            <a:extLst>
              <a:ext uri="{28A0092B-C50C-407E-A947-70E740481C1C}">
                <a14:useLocalDpi xmlns:a14="http://schemas.microsoft.com/office/drawing/2010/main" val="0"/>
              </a:ext>
            </a:extLst>
          </a:blip>
          <a:srcRect l="8453" r="15982"/>
          <a:stretch/>
        </p:blipFill>
        <p:spPr>
          <a:xfrm rot="5400000">
            <a:off x="358945" y="1286682"/>
            <a:ext cx="5464478" cy="5423709"/>
          </a:xfrm>
          <a:prstGeom prst="rect">
            <a:avLst/>
          </a:prstGeom>
        </p:spPr>
      </p:pic>
      <p:pic>
        <p:nvPicPr>
          <p:cNvPr id="5" name="Picture 4"/>
          <p:cNvPicPr>
            <a:picLocks noChangeAspect="1"/>
          </p:cNvPicPr>
          <p:nvPr/>
        </p:nvPicPr>
        <p:blipFill rotWithShape="1">
          <a:blip r:embed="rId3" cstate="hqprint">
            <a:extLst>
              <a:ext uri="{28A0092B-C50C-407E-A947-70E740481C1C}">
                <a14:useLocalDpi xmlns:a14="http://schemas.microsoft.com/office/drawing/2010/main" val="0"/>
              </a:ext>
            </a:extLst>
          </a:blip>
          <a:srcRect l="4231" r="17333"/>
          <a:stretch/>
        </p:blipFill>
        <p:spPr>
          <a:xfrm rot="5400000">
            <a:off x="5584447" y="1385964"/>
            <a:ext cx="5464477" cy="5225143"/>
          </a:xfrm>
          <a:prstGeom prst="rect">
            <a:avLst/>
          </a:prstGeom>
        </p:spPr>
      </p:pic>
    </p:spTree>
    <p:extLst>
      <p:ext uri="{BB962C8B-B14F-4D97-AF65-F5344CB8AC3E}">
        <p14:creationId xmlns:p14="http://schemas.microsoft.com/office/powerpoint/2010/main" val="86023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175</Words>
  <Application>Microsoft Office PowerPoint</Application>
  <PresentationFormat>Widescreen</PresentationFormat>
  <Paragraphs>41</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Leelawadee</vt:lpstr>
      <vt:lpstr>Letter-join Plus 8</vt:lpstr>
      <vt:lpstr>Times New Roman</vt:lpstr>
      <vt:lpstr>Office Theme</vt:lpstr>
      <vt:lpstr>English  Monday  22.02.21</vt:lpstr>
      <vt:lpstr>Handwriting   Practice harder words – LETTERJOIN – Students – Password  lj8943 (finger swipe is in the shape of a letter L) https://www.letterjoin.co.uk/tablet_login/ </vt:lpstr>
      <vt:lpstr>Reading</vt:lpstr>
      <vt:lpstr>Spellings todays activity is a say, look, copy and write activity. Your task has been uploaded to Purplemash.  </vt:lpstr>
      <vt:lpstr>PowerPoint Presentation</vt:lpstr>
      <vt:lpstr>Writing task: </vt:lpstr>
      <vt:lpstr>Features of instructions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Monday  11.01.21</dc:title>
  <dc:creator>r.Metcalf@wvdomain.local</dc:creator>
  <cp:lastModifiedBy>r.Metcalf</cp:lastModifiedBy>
  <cp:revision>38</cp:revision>
  <dcterms:created xsi:type="dcterms:W3CDTF">2021-01-08T09:41:03Z</dcterms:created>
  <dcterms:modified xsi:type="dcterms:W3CDTF">2021-02-19T14:01:51Z</dcterms:modified>
</cp:coreProperties>
</file>