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0" r:id="rId5"/>
    <p:sldId id="26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470F2-4055-4F08-B65C-88268B4F9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392D3D-66B9-4A13-A9B6-1BBC45240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84746-8604-4D4B-B34D-9BADDD63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3F39F-81EA-4AF3-9B46-8EFD1B72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06A0A-4E94-4047-AB18-D0FEED46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96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52F3E-27F4-4699-8C10-02AC1C6C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1E8A3-640B-4467-A0AA-E4750F350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3C4A6-2D31-42C5-91F6-EA8E9E4B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7AA1F-A21B-4DDC-8476-9D2266CC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77D9-AB3C-4D0D-96A9-AAC33A55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47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904C28-6322-4E94-B190-8F9BA3E5B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65277-F2FF-45E6-A5CE-F43ADA10F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04BA5-DBC2-48A0-8E86-590BA9DE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FF70-B6A2-4F67-A95E-7B8AC906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78160-B747-465D-8138-852E5716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77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65D91-1DFC-4B65-A4AA-7141C006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6B439-1410-4BBA-A767-A4C090C8A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3CF8B-77C3-42EC-9C65-5DF12A72C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A38C7-5221-45E5-ADF8-40D64629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489E2-FFEB-4112-B68F-30E197CC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3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4CF0A-A02C-4F67-99DE-93BD790A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83B88-1D0E-4B0C-9616-43F760DA9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EAFF5-82B9-4D79-8B00-CF54C07A5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18825-0049-46D5-B027-D23871DF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54732-0EA7-4BD8-BE45-8354A390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85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2979-FD7D-4174-8587-C99249BD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ADBB-CA88-4427-94EB-F6ACAA6B2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55905-7AA6-4371-A21E-C7B51D72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CBCA0-B60B-4D56-82E5-EA3D4BE0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B64F5-B9AD-462E-9296-6183287EE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9DDC5-1F18-4EFE-87D5-3187C935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22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40D2-D933-49E9-B62C-4724D96EC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08AF4-BC3C-40C4-887D-963A32DC9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389E01-02EE-47CF-B396-FF136B737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0EEFF-89F8-4C79-8213-B3B443D080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77934D-1FD3-4BA7-A2C0-D8E4C433A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191E38-3F9B-4BF6-B703-F92504B9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9F96A1-67B0-4E9A-B79D-28F9D7844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CDA589-7BC3-4E09-9FDD-0176BAD9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6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3284-2567-49CB-9843-B320C658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1F4B2-58EF-4068-8130-AF122145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4E938C-14F5-4CF5-A27D-E38EFEE5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87B01-283A-4CC2-A907-CC3183E98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16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3A7B0F-F68E-4644-AD73-BE6D3F92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C96513-04F9-45C0-845A-692A44AA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17C49-2862-4BCD-8188-4DE0A3C9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80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935C6-3BE9-4880-ABF4-2FF50CFA8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68E99-C3BA-4412-B212-4FAF6FF80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B1D05-803C-4145-858D-FA0DDA2B6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62CA6-9E94-4688-9F82-CA6BB5E7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7B4E6-BEA1-4854-873D-056BE314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6C3A9-FEAF-49CB-A2F1-9BF5F616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11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615CA-F13B-490D-9613-538B8C28F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89CA5-A5A8-47D8-AFEB-23C70D1B2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A79DF-DEC2-43FF-8D22-8FDAB9DDE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B588A-9EAB-43E7-A0F8-00D60FF4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A62ED-BFF9-48B0-AE1E-97ADF51E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1C43F-204B-4483-93B5-7026E57C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48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BD60E-C5D5-4322-81BF-369A231E4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5D3F3-57EB-4619-BD85-4F709CE3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D6EC2-98F4-4630-9527-9A26212CD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06A3-7015-4FD4-9DBE-B8AE8D1447B9}" type="datetimeFigureOut">
              <a:rPr lang="en-GB" smtClean="0"/>
              <a:t>28/02/2021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9944D-7AD0-4F30-A0E1-15856D049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30D21-89F0-4042-862D-B16B21D0EB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80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tterjoin.co.uk/tablet_logi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083" y="956604"/>
            <a:ext cx="9144000" cy="4445390"/>
          </a:xfrm>
        </p:spPr>
        <p:txBody>
          <a:bodyPr>
            <a:normAutofit/>
          </a:bodyPr>
          <a:lstStyle/>
          <a:p>
            <a:r>
              <a:rPr lang="en-GB" sz="8500" dirty="0">
                <a:latin typeface="Letter-join Plus 8" panose="02000505000000020003" pitchFamily="50" charset="0"/>
              </a:rPr>
              <a:t>English </a:t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8500" dirty="0" smtClean="0">
                <a:latin typeface="Letter-join Plus 8" panose="02000505000000020003" pitchFamily="50" charset="0"/>
              </a:rPr>
              <a:t>Tuesday </a:t>
            </a:r>
            <a:r>
              <a:rPr lang="en-GB" sz="8500" dirty="0">
                <a:latin typeface="Letter-join Plus 8" panose="02000505000000020003" pitchFamily="50" charset="0"/>
              </a:rPr>
              <a:t/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8500" dirty="0" smtClean="0">
                <a:latin typeface="Letter-join Plus 8" panose="02000505000000020003" pitchFamily="50" charset="0"/>
              </a:rPr>
              <a:t>02.03.21</a:t>
            </a:r>
            <a:endParaRPr lang="en-GB" sz="85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2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75385"/>
            <a:ext cx="9144000" cy="1477107"/>
          </a:xfrm>
        </p:spPr>
        <p:txBody>
          <a:bodyPr>
            <a:normAutofit fontScale="90000"/>
          </a:bodyPr>
          <a:lstStyle/>
          <a:p>
            <a:r>
              <a:rPr lang="en-GB" sz="8500" u="sng" dirty="0">
                <a:latin typeface="Letter-join Plus 8" panose="02000505000000020003" pitchFamily="50" charset="0"/>
              </a:rPr>
              <a:t>Handwriting </a:t>
            </a:r>
            <a:r>
              <a:rPr lang="en-GB" sz="8500" dirty="0">
                <a:latin typeface="Letter-join Plus 8" panose="02000505000000020003" pitchFamily="50" charset="0"/>
              </a:rPr>
              <a:t/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8500" dirty="0">
                <a:latin typeface="Letter-join Plus 8" panose="02000505000000020003" pitchFamily="50" charset="0"/>
              </a:rPr>
              <a:t/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5000" dirty="0">
                <a:latin typeface="Letter-join Plus 8" panose="02000505000000020003" pitchFamily="50" charset="0"/>
              </a:rPr>
              <a:t>Practice harder words – LETTERJOIN – Students – Password  lj8943 (finger swipe is in the shape of a letter L)</a:t>
            </a:r>
            <a:br>
              <a:rPr lang="en-GB" sz="5000" dirty="0">
                <a:latin typeface="Letter-join Plus 8" panose="02000505000000020003" pitchFamily="50" charset="0"/>
              </a:rPr>
            </a:br>
            <a:r>
              <a:rPr lang="en-GB" sz="5000" dirty="0">
                <a:hlinkClick r:id="rId2"/>
              </a:rPr>
              <a:t>https://www.letterjoin.co.uk/tablet_login/</a:t>
            </a:r>
            <a:r>
              <a:rPr lang="en-GB" sz="5000" dirty="0"/>
              <a:t/>
            </a:r>
            <a:br>
              <a:rPr lang="en-GB" sz="5000" dirty="0"/>
            </a:br>
            <a:endParaRPr lang="en-GB" sz="50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2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40678"/>
            <a:ext cx="9144000" cy="1674054"/>
          </a:xfrm>
        </p:spPr>
        <p:txBody>
          <a:bodyPr>
            <a:normAutofit/>
          </a:bodyPr>
          <a:lstStyle/>
          <a:p>
            <a:r>
              <a:rPr lang="en-GB" sz="8500" dirty="0">
                <a:latin typeface="Letter-join Plus 8" panose="02000505000000020003" pitchFamily="50" charset="0"/>
              </a:rPr>
              <a:t>Reading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7A97E2-4908-4E4E-8866-65C1D5F03910}"/>
              </a:ext>
            </a:extLst>
          </p:cNvPr>
          <p:cNvSpPr txBox="1"/>
          <p:nvPr/>
        </p:nvSpPr>
        <p:spPr>
          <a:xfrm>
            <a:off x="351692" y="1814732"/>
            <a:ext cx="110451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Letter-join Plus 8" panose="02000505000000020003" pitchFamily="50" charset="0"/>
              </a:rPr>
              <a:t>Tuesday’s reading task is a picture comprehension. All children can complete this reading activity. I have uploaded it to Purple mash under the 2do section. </a:t>
            </a:r>
          </a:p>
          <a:p>
            <a:endParaRPr lang="en-GB" sz="3000" dirty="0">
              <a:latin typeface="Letter-join Plus 8" panose="02000505000000020003" pitchFamily="50" charset="0"/>
            </a:endParaRPr>
          </a:p>
          <a:p>
            <a:r>
              <a:rPr lang="en-GB" sz="3000" dirty="0">
                <a:latin typeface="Letter-join Plus 8" panose="02000505000000020003" pitchFamily="50" charset="0"/>
              </a:rPr>
              <a:t>The work is on a word document so type answers on to it and send it back via Purple mash. </a:t>
            </a:r>
          </a:p>
          <a:p>
            <a:endParaRPr lang="en-GB" sz="3000" dirty="0">
              <a:latin typeface="Letter-join Plus 8" panose="02000505000000020003" pitchFamily="50" charset="0"/>
            </a:endParaRPr>
          </a:p>
          <a:p>
            <a:r>
              <a:rPr lang="en-GB" sz="3000" dirty="0">
                <a:latin typeface="Letter-join Plus 8" panose="02000505000000020003" pitchFamily="50" charset="0"/>
              </a:rPr>
              <a:t>Any problems please email me, </a:t>
            </a:r>
          </a:p>
          <a:p>
            <a:r>
              <a:rPr lang="en-GB" sz="3000" dirty="0">
                <a:latin typeface="Letter-join Plus 8" panose="02000505000000020003" pitchFamily="50" charset="0"/>
              </a:rPr>
              <a:t>r.metcalf@worthvalleyprimary.co.uk</a:t>
            </a:r>
          </a:p>
        </p:txBody>
      </p:sp>
    </p:spTree>
    <p:extLst>
      <p:ext uri="{BB962C8B-B14F-4D97-AF65-F5344CB8AC3E}">
        <p14:creationId xmlns:p14="http://schemas.microsoft.com/office/powerpoint/2010/main" val="24256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4808" y="4472813"/>
            <a:ext cx="9144000" cy="167405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sz="8500" u="sng" dirty="0">
                <a:latin typeface="Letter-join Plus 8" panose="02000505000000020003" pitchFamily="50" charset="0"/>
              </a:rPr>
              <a:t>Spellings</a:t>
            </a:r>
            <a:br>
              <a:rPr lang="en-GB" sz="8500" u="sng" dirty="0">
                <a:latin typeface="Letter-join Plus 8" panose="02000505000000020003" pitchFamily="50" charset="0"/>
              </a:rPr>
            </a:br>
            <a:r>
              <a:rPr lang="en-GB" sz="4500" dirty="0">
                <a:latin typeface="Letter-join Plus 8" panose="02000505000000020003" pitchFamily="50" charset="0"/>
              </a:rPr>
              <a:t>Today’s task is to write a sentence for each word on your spelling list. Your task has been uploaded to </a:t>
            </a:r>
            <a:r>
              <a:rPr lang="en-GB" sz="4500" dirty="0" err="1">
                <a:latin typeface="Letter-join Plus 8" panose="02000505000000020003" pitchFamily="50" charset="0"/>
              </a:rPr>
              <a:t>Purplemash</a:t>
            </a:r>
            <a:r>
              <a:rPr lang="en-GB" sz="4500" dirty="0">
                <a:latin typeface="Letter-join Plus 8" panose="02000505000000020003" pitchFamily="50" charset="0"/>
              </a:rPr>
              <a:t>.</a:t>
            </a:r>
            <a:endParaRPr lang="en-GB" sz="3900" b="1" u="sng" dirty="0">
              <a:latin typeface="Letter-join Plus 8" panose="02000505000000020003" pitchFamily="50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25479"/>
              </p:ext>
            </p:extLst>
          </p:nvPr>
        </p:nvGraphicFramePr>
        <p:xfrm>
          <a:off x="9323903" y="179499"/>
          <a:ext cx="1144905" cy="2609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4905">
                  <a:extLst>
                    <a:ext uri="{9D8B030D-6E8A-4147-A177-3AD203B41FA5}">
                      <a16:colId xmlns:a16="http://schemas.microsoft.com/office/drawing/2014/main" val="37307098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father</a:t>
                      </a:r>
                      <a:endParaRPr lang="en-GB" sz="200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26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friend</a:t>
                      </a:r>
                      <a:endParaRPr lang="en-GB" sz="200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31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full</a:t>
                      </a:r>
                      <a:endParaRPr lang="en-GB" sz="200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900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fast</a:t>
                      </a:r>
                      <a:endParaRPr lang="en-GB" sz="200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32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gold</a:t>
                      </a:r>
                      <a:endParaRPr lang="en-GB" sz="200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566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grass</a:t>
                      </a:r>
                      <a:endParaRPr lang="en-GB" sz="200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62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great</a:t>
                      </a:r>
                      <a:endParaRPr lang="en-GB" sz="200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17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ysClr val="windowText" lastClr="000000"/>
                          </a:solidFill>
                          <a:effectLst/>
                          <a:latin typeface="Letter-join Plus 8" panose="02000505000000020003" pitchFamily="50" charset="0"/>
                        </a:rPr>
                        <a:t>beautiful</a:t>
                      </a:r>
                      <a:endParaRPr lang="en-GB" sz="2000" dirty="0">
                        <a:solidFill>
                          <a:sysClr val="windowText" lastClr="000000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225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341189"/>
              </p:ext>
            </p:extLst>
          </p:nvPr>
        </p:nvGraphicFramePr>
        <p:xfrm>
          <a:off x="855753" y="369340"/>
          <a:ext cx="1939699" cy="326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9699">
                  <a:extLst>
                    <a:ext uri="{9D8B030D-6E8A-4147-A177-3AD203B41FA5}">
                      <a16:colId xmlns:a16="http://schemas.microsoft.com/office/drawing/2014/main" val="42764024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vehicle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29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shoulder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483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stomach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594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rhyme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923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recommend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72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recognise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14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lightning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194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secretary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086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twelfth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5869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Letter-join Plus 8" panose="02000505000000020003" pitchFamily="50" charset="0"/>
                        </a:rPr>
                        <a:t>sufficient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342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55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 –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Today, you need to rewrite the sentences adding the capital letters and full stops. Read the sentences carefully. </a:t>
            </a:r>
          </a:p>
          <a:p>
            <a:endParaRPr lang="en-GB" dirty="0"/>
          </a:p>
          <a:p>
            <a:r>
              <a:rPr lang="en-GB" dirty="0" smtClean="0"/>
              <a:t>Remember capital letters are for people, places, days of the week and months of the year.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48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634" y="205101"/>
            <a:ext cx="9144000" cy="1674054"/>
          </a:xfrm>
        </p:spPr>
        <p:txBody>
          <a:bodyPr>
            <a:normAutofit fontScale="90000"/>
          </a:bodyPr>
          <a:lstStyle/>
          <a:p>
            <a:r>
              <a:rPr lang="en-GB" sz="8500" dirty="0">
                <a:latin typeface="Letter-join Plus 8" panose="02000505000000020003" pitchFamily="50" charset="0"/>
              </a:rPr>
              <a:t>Writing task:</a:t>
            </a:r>
            <a:br>
              <a:rPr lang="en-GB" sz="8500" dirty="0">
                <a:latin typeface="Letter-join Plus 8" panose="02000505000000020003" pitchFamily="50" charset="0"/>
              </a:rPr>
            </a:br>
            <a:endParaRPr lang="en-GB" sz="3900" dirty="0">
              <a:latin typeface="Letter-join Plus 8" panose="02000505000000020003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456A75-6821-4677-A1BF-A5A6BA720D33}"/>
              </a:ext>
            </a:extLst>
          </p:cNvPr>
          <p:cNvSpPr txBox="1"/>
          <p:nvPr/>
        </p:nvSpPr>
        <p:spPr>
          <a:xfrm>
            <a:off x="331694" y="2526151"/>
            <a:ext cx="118603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Letter-join Plus 8" panose="02000505000000020003" pitchFamily="50" charset="0"/>
              </a:rPr>
              <a:t>Todays writing task is to create a dream for the fathers son (the little boy in the story, who at the end becomes a dad himself).  </a:t>
            </a:r>
          </a:p>
          <a:p>
            <a:endParaRPr lang="en-GB" sz="2400" dirty="0">
              <a:latin typeface="Letter-join Plus 8" panose="02000505000000020003" pitchFamily="50" charset="0"/>
            </a:endParaRPr>
          </a:p>
          <a:p>
            <a:r>
              <a:rPr lang="en-GB" sz="2400" dirty="0" smtClean="0">
                <a:latin typeface="Letter-join Plus 8" panose="02000505000000020003" pitchFamily="50" charset="0"/>
              </a:rPr>
              <a:t>For example: designing a rocket to travel to space, designing a submarine to reach the deepest parts of the ocean. </a:t>
            </a:r>
          </a:p>
          <a:p>
            <a:endParaRPr lang="en-GB" sz="2400" dirty="0">
              <a:latin typeface="Letter-join Plus 8" panose="02000505000000020003" pitchFamily="50" charset="0"/>
            </a:endParaRPr>
          </a:p>
          <a:p>
            <a:r>
              <a:rPr lang="en-GB" sz="2400" dirty="0" smtClean="0">
                <a:latin typeface="Letter-join Plus 8" panose="02000505000000020003" pitchFamily="50" charset="0"/>
              </a:rPr>
              <a:t>I have uploaded a word document to creat</a:t>
            </a:r>
            <a:r>
              <a:rPr lang="en-GB" sz="2400" dirty="0" smtClean="0">
                <a:latin typeface="Letter-join Plus 8" panose="02000505000000020003" pitchFamily="50" charset="0"/>
              </a:rPr>
              <a:t>e your dream – tell me everything about his dream. </a:t>
            </a:r>
            <a:endParaRPr lang="en-GB" sz="24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51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193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Letter-join Plus 8</vt:lpstr>
      <vt:lpstr>Times New Roman</vt:lpstr>
      <vt:lpstr>Office Theme</vt:lpstr>
      <vt:lpstr>English  Tuesday  02.03.21</vt:lpstr>
      <vt:lpstr>Handwriting   Practice harder words – LETTERJOIN – Students – Password  lj8943 (finger swipe is in the shape of a letter L) https://www.letterjoin.co.uk/tablet_login/ </vt:lpstr>
      <vt:lpstr>Reading</vt:lpstr>
      <vt:lpstr>Spellings Today’s task is to write a sentence for each word on your spelling list. Your task has been uploaded to Purplemash.</vt:lpstr>
      <vt:lpstr>Grammar –  </vt:lpstr>
      <vt:lpstr>Writing task: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 Monday  11.01.21</dc:title>
  <dc:creator>r.Metcalf@wvdomain.local</dc:creator>
  <cp:lastModifiedBy>r.Metcalf</cp:lastModifiedBy>
  <cp:revision>44</cp:revision>
  <dcterms:created xsi:type="dcterms:W3CDTF">2021-01-08T09:41:03Z</dcterms:created>
  <dcterms:modified xsi:type="dcterms:W3CDTF">2021-02-28T19:26:37Z</dcterms:modified>
</cp:coreProperties>
</file>