
<file path=[Content_Types].xml><?xml version="1.0" encoding="utf-8"?>
<Types xmlns="http://schemas.openxmlformats.org/package/2006/content-types">
  <Default Extension="png" ContentType="image/png"/>
  <Default Extension="jpeg" ContentType="image/jpeg"/>
  <Default Extension="m4a" ContentType="audio/mp4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6" r:id="rId3"/>
    <p:sldId id="259" r:id="rId4"/>
    <p:sldId id="264" r:id="rId5"/>
    <p:sldId id="267" r:id="rId6"/>
    <p:sldId id="268" r:id="rId7"/>
    <p:sldId id="269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361" autoAdjust="0"/>
    <p:restoredTop sz="94660"/>
  </p:normalViewPr>
  <p:slideViewPr>
    <p:cSldViewPr snapToGrid="0">
      <p:cViewPr varScale="1">
        <p:scale>
          <a:sx n="73" d="100"/>
          <a:sy n="73" d="100"/>
        </p:scale>
        <p:origin x="606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047E85-4E35-4214-9666-FD4C1699C3FA}" type="datetimeFigureOut">
              <a:rPr lang="en-GB" smtClean="0"/>
              <a:t>22/02/2021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B16934-E64C-467B-A946-53CB97ED989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228791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047E85-4E35-4214-9666-FD4C1699C3FA}" type="datetimeFigureOut">
              <a:rPr lang="en-GB" smtClean="0"/>
              <a:t>22/02/2021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B16934-E64C-467B-A946-53CB97ED989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460473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047E85-4E35-4214-9666-FD4C1699C3FA}" type="datetimeFigureOut">
              <a:rPr lang="en-GB" smtClean="0"/>
              <a:t>22/02/2021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B16934-E64C-467B-A946-53CB97ED989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516441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047E85-4E35-4214-9666-FD4C1699C3FA}" type="datetimeFigureOut">
              <a:rPr lang="en-GB" smtClean="0"/>
              <a:t>22/02/2021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B16934-E64C-467B-A946-53CB97ED989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059765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047E85-4E35-4214-9666-FD4C1699C3FA}" type="datetimeFigureOut">
              <a:rPr lang="en-GB" smtClean="0"/>
              <a:t>22/02/2021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B16934-E64C-467B-A946-53CB97ED989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636991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047E85-4E35-4214-9666-FD4C1699C3FA}" type="datetimeFigureOut">
              <a:rPr lang="en-GB" smtClean="0"/>
              <a:t>22/02/2021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B16934-E64C-467B-A946-53CB97ED989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330192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047E85-4E35-4214-9666-FD4C1699C3FA}" type="datetimeFigureOut">
              <a:rPr lang="en-GB" smtClean="0"/>
              <a:t>22/02/2021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B16934-E64C-467B-A946-53CB97ED989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93533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047E85-4E35-4214-9666-FD4C1699C3FA}" type="datetimeFigureOut">
              <a:rPr lang="en-GB" smtClean="0"/>
              <a:t>22/02/2021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B16934-E64C-467B-A946-53CB97ED989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237746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047E85-4E35-4214-9666-FD4C1699C3FA}" type="datetimeFigureOut">
              <a:rPr lang="en-GB" smtClean="0"/>
              <a:t>22/02/2021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B16934-E64C-467B-A946-53CB97ED989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046726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047E85-4E35-4214-9666-FD4C1699C3FA}" type="datetimeFigureOut">
              <a:rPr lang="en-GB" smtClean="0"/>
              <a:t>22/02/2021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B16934-E64C-467B-A946-53CB97ED989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570633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047E85-4E35-4214-9666-FD4C1699C3FA}" type="datetimeFigureOut">
              <a:rPr lang="en-GB" smtClean="0"/>
              <a:t>22/02/2021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B16934-E64C-467B-A946-53CB97ED989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1108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047E85-4E35-4214-9666-FD4C1699C3FA}" type="datetimeFigureOut">
              <a:rPr lang="en-GB" smtClean="0"/>
              <a:t>22/02/2021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CB16934-E64C-467B-A946-53CB97ED989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737676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hyperlink" Target="https://www.youtube.com/watch?v=QLR2pLUsl-Y" TargetMode="Externa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647" y="2955356"/>
            <a:ext cx="9831977" cy="2387600"/>
          </a:xfrm>
        </p:spPr>
        <p:txBody>
          <a:bodyPr>
            <a:normAutofit/>
          </a:bodyPr>
          <a:lstStyle/>
          <a:p>
            <a:r>
              <a:rPr lang="en-GB" sz="5400" dirty="0" smtClean="0">
                <a:latin typeface="Letterjoin-Air Plus 8" panose="02000805000000020003" pitchFamily="50" charset="0"/>
              </a:rPr>
              <a:t>Tuesday 23</a:t>
            </a:r>
            <a:r>
              <a:rPr lang="en-GB" sz="5400" baseline="30000" dirty="0" smtClean="0">
                <a:latin typeface="Letterjoin-Air Plus 8" panose="02000805000000020003" pitchFamily="50" charset="0"/>
              </a:rPr>
              <a:t>rd</a:t>
            </a:r>
            <a:r>
              <a:rPr lang="en-GB" sz="5400" dirty="0" smtClean="0">
                <a:latin typeface="Letterjoin-Air Plus 8" panose="02000805000000020003" pitchFamily="50" charset="0"/>
              </a:rPr>
              <a:t> February 2021</a:t>
            </a:r>
            <a:endParaRPr lang="en-GB" sz="5400" dirty="0">
              <a:latin typeface="Letterjoin-Air Plus 8" panose="02000805000000020003" pitchFamily="50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89139" y="5463495"/>
            <a:ext cx="9144000" cy="1655762"/>
          </a:xfrm>
        </p:spPr>
        <p:txBody>
          <a:bodyPr/>
          <a:lstStyle/>
          <a:p>
            <a:r>
              <a:rPr lang="en-GB" dirty="0" smtClean="0">
                <a:latin typeface="Letterjoin-Air Plus 8" panose="02000805000000020003" pitchFamily="50" charset="0"/>
              </a:rPr>
              <a:t>English tasks.</a:t>
            </a:r>
            <a:endParaRPr lang="en-GB" dirty="0">
              <a:latin typeface="Letterjoin-Air Plus 8" panose="02000805000000020003" pitchFamily="50" charset="0"/>
            </a:endParaRPr>
          </a:p>
        </p:txBody>
      </p:sp>
      <p:pic>
        <p:nvPicPr>
          <p:cNvPr id="1026" name="Picture 2" descr="Image result for three little pigs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116" r="1733" b="4591"/>
          <a:stretch/>
        </p:blipFill>
        <p:spPr bwMode="auto">
          <a:xfrm>
            <a:off x="4443849" y="457201"/>
            <a:ext cx="2962791" cy="31481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49766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75360" y="539931"/>
            <a:ext cx="9692640" cy="1219200"/>
          </a:xfrm>
        </p:spPr>
        <p:txBody>
          <a:bodyPr>
            <a:normAutofit/>
          </a:bodyPr>
          <a:lstStyle/>
          <a:p>
            <a:r>
              <a:rPr lang="en-GB" sz="4400" u="sng" dirty="0" smtClean="0">
                <a:latin typeface="Letterjoin-Air Plus 8" panose="02000805000000020003" pitchFamily="50" charset="0"/>
              </a:rPr>
              <a:t>Traditional Tales</a:t>
            </a:r>
            <a:endParaRPr lang="en-GB" sz="4400" u="sng" dirty="0">
              <a:latin typeface="Letterjoin-Air Plus 8" panose="02000805000000020003" pitchFamily="50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2029097"/>
            <a:ext cx="9144000" cy="3228703"/>
          </a:xfrm>
        </p:spPr>
        <p:txBody>
          <a:bodyPr>
            <a:normAutofit fontScale="92500" lnSpcReduction="10000"/>
          </a:bodyPr>
          <a:lstStyle/>
          <a:p>
            <a:r>
              <a:rPr lang="en-GB" dirty="0" smtClean="0">
                <a:latin typeface="Letterjoin-Air Plus 8" panose="02000805000000020003" pitchFamily="50" charset="0"/>
              </a:rPr>
              <a:t>This half term our English tasks will be based on Traditional Tales</a:t>
            </a:r>
            <a:r>
              <a:rPr lang="en-GB" dirty="0" smtClean="0"/>
              <a:t>. </a:t>
            </a:r>
          </a:p>
          <a:p>
            <a:endParaRPr lang="en-GB" dirty="0" smtClean="0"/>
          </a:p>
          <a:p>
            <a:pPr fontAlgn="base"/>
            <a:r>
              <a:rPr lang="en-GB" b="1" dirty="0">
                <a:latin typeface="Letterjoin-Air Plus 8" panose="02000805000000020003" pitchFamily="50" charset="0"/>
              </a:rPr>
              <a:t>A traditional tale is a story that has been told and re-told for many </a:t>
            </a:r>
            <a:r>
              <a:rPr lang="en-GB" b="1" dirty="0" smtClean="0">
                <a:latin typeface="Letterjoin-Air Plus 8" panose="02000805000000020003" pitchFamily="50" charset="0"/>
              </a:rPr>
              <a:t>years</a:t>
            </a:r>
            <a:r>
              <a:rPr lang="en-GB" dirty="0" smtClean="0">
                <a:latin typeface="Letterjoin-Air Plus 8" panose="02000805000000020003" pitchFamily="50" charset="0"/>
              </a:rPr>
              <a:t>. It becomes </a:t>
            </a:r>
            <a:r>
              <a:rPr lang="en-GB" dirty="0">
                <a:latin typeface="Letterjoin-Air Plus 8" panose="02000805000000020003" pitchFamily="50" charset="0"/>
              </a:rPr>
              <a:t>a story that almost everyone knows. Traditional tales are </a:t>
            </a:r>
            <a:r>
              <a:rPr lang="en-GB" dirty="0" smtClean="0">
                <a:latin typeface="Letterjoin-Air Plus 8" panose="02000805000000020003" pitchFamily="50" charset="0"/>
              </a:rPr>
              <a:t>also sometimes called </a:t>
            </a:r>
            <a:r>
              <a:rPr lang="en-GB" dirty="0">
                <a:latin typeface="Letterjoin-Air Plus 8" panose="02000805000000020003" pitchFamily="50" charset="0"/>
              </a:rPr>
              <a:t>fairy stories or fairy tales.</a:t>
            </a:r>
          </a:p>
          <a:p>
            <a:pPr fontAlgn="base"/>
            <a:r>
              <a:rPr lang="en-GB" dirty="0">
                <a:latin typeface="Letterjoin-Air Plus 8" panose="02000805000000020003" pitchFamily="50" charset="0"/>
              </a:rPr>
              <a:t>Stories such as </a:t>
            </a:r>
            <a:r>
              <a:rPr lang="en-GB" i="1" dirty="0">
                <a:latin typeface="Letterjoin-Air Plus 8" panose="02000805000000020003" pitchFamily="50" charset="0"/>
              </a:rPr>
              <a:t>Cinderella</a:t>
            </a:r>
            <a:r>
              <a:rPr lang="en-GB" dirty="0">
                <a:latin typeface="Letterjoin-Air Plus 8" panose="02000805000000020003" pitchFamily="50" charset="0"/>
              </a:rPr>
              <a:t>, </a:t>
            </a:r>
            <a:r>
              <a:rPr lang="en-GB" i="1" dirty="0">
                <a:latin typeface="Letterjoin-Air Plus 8" panose="02000805000000020003" pitchFamily="50" charset="0"/>
              </a:rPr>
              <a:t>Goldilocks and the Three Bears</a:t>
            </a:r>
            <a:r>
              <a:rPr lang="en-GB" dirty="0">
                <a:latin typeface="Letterjoin-Air Plus 8" panose="02000805000000020003" pitchFamily="50" charset="0"/>
              </a:rPr>
              <a:t> and </a:t>
            </a:r>
            <a:r>
              <a:rPr lang="en-GB" i="1" dirty="0">
                <a:latin typeface="Letterjoin-Air Plus 8" panose="02000805000000020003" pitchFamily="50" charset="0"/>
              </a:rPr>
              <a:t>Jack and the Beanstalk</a:t>
            </a:r>
            <a:r>
              <a:rPr lang="en-GB" dirty="0">
                <a:latin typeface="Letterjoin-Air Plus 8" panose="02000805000000020003" pitchFamily="50" charset="0"/>
              </a:rPr>
              <a:t> are all traditional stories. </a:t>
            </a:r>
          </a:p>
          <a:p>
            <a:endParaRPr lang="en-GB" dirty="0"/>
          </a:p>
        </p:txBody>
      </p:sp>
      <p:pic>
        <p:nvPicPr>
          <p:cNvPr id="4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58241" y="693875"/>
            <a:ext cx="978172" cy="9781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09273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7609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276226"/>
            <a:ext cx="9144000" cy="895350"/>
          </a:xfrm>
        </p:spPr>
        <p:txBody>
          <a:bodyPr>
            <a:normAutofit/>
          </a:bodyPr>
          <a:lstStyle/>
          <a:p>
            <a:r>
              <a:rPr lang="en-GB" sz="4800" u="sng" dirty="0" smtClean="0">
                <a:latin typeface="Letterjoin-Air Plus 8" panose="02000805000000020003" pitchFamily="50" charset="0"/>
              </a:rPr>
              <a:t>Reading and Writing Task</a:t>
            </a:r>
            <a:endParaRPr lang="en-GB" sz="4800" u="sng" dirty="0">
              <a:latin typeface="Letterjoin-Air Plus 8" panose="02000805000000020003" pitchFamily="50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1333500"/>
            <a:ext cx="9144000" cy="4701540"/>
          </a:xfrm>
        </p:spPr>
        <p:txBody>
          <a:bodyPr>
            <a:normAutofit lnSpcReduction="10000"/>
          </a:bodyPr>
          <a:lstStyle/>
          <a:p>
            <a:r>
              <a:rPr lang="en-GB" dirty="0" smtClean="0">
                <a:latin typeface="Letterjoin-Air Plus 8" panose="02000805000000020003" pitchFamily="50" charset="0"/>
              </a:rPr>
              <a:t>This week we are reading </a:t>
            </a:r>
          </a:p>
          <a:p>
            <a:r>
              <a:rPr lang="en-GB" dirty="0" smtClean="0">
                <a:latin typeface="Letterjoin-Air Plus 8" panose="02000805000000020003" pitchFamily="50" charset="0"/>
              </a:rPr>
              <a:t>The Three </a:t>
            </a:r>
            <a:r>
              <a:rPr lang="en-GB" dirty="0">
                <a:latin typeface="Letterjoin-Air Plus 8" panose="02000805000000020003" pitchFamily="50" charset="0"/>
              </a:rPr>
              <a:t>L</a:t>
            </a:r>
            <a:r>
              <a:rPr lang="en-GB" dirty="0" smtClean="0">
                <a:latin typeface="Letterjoin-Air Plus 8" panose="02000805000000020003" pitchFamily="50" charset="0"/>
              </a:rPr>
              <a:t>ittle </a:t>
            </a:r>
            <a:r>
              <a:rPr lang="en-GB" dirty="0">
                <a:latin typeface="Letterjoin-Air Plus 8" panose="02000805000000020003" pitchFamily="50" charset="0"/>
              </a:rPr>
              <a:t>P</a:t>
            </a:r>
            <a:r>
              <a:rPr lang="en-GB" dirty="0" smtClean="0">
                <a:latin typeface="Letterjoin-Air Plus 8" panose="02000805000000020003" pitchFamily="50" charset="0"/>
              </a:rPr>
              <a:t>igs </a:t>
            </a:r>
          </a:p>
          <a:p>
            <a:endParaRPr lang="en-GB" dirty="0" smtClean="0">
              <a:latin typeface="Letterjoin-Air Plus 8" panose="02000805000000020003" pitchFamily="50" charset="0"/>
            </a:endParaRPr>
          </a:p>
          <a:p>
            <a:endParaRPr lang="en-GB" dirty="0" smtClean="0">
              <a:latin typeface="Letterjoin-Air Plus 8" panose="02000805000000020003" pitchFamily="50" charset="0"/>
            </a:endParaRPr>
          </a:p>
          <a:p>
            <a:endParaRPr lang="en-GB" dirty="0" smtClean="0">
              <a:latin typeface="Letterjoin-Air Plus 8" panose="02000805000000020003" pitchFamily="50" charset="0"/>
            </a:endParaRPr>
          </a:p>
          <a:p>
            <a:endParaRPr lang="en-GB" dirty="0">
              <a:latin typeface="Letterjoin-Air Plus 8" panose="02000805000000020003" pitchFamily="50" charset="0"/>
            </a:endParaRPr>
          </a:p>
          <a:p>
            <a:endParaRPr lang="en-GB" dirty="0">
              <a:latin typeface="Letterjoin-Air Plus 8" panose="02000805000000020003" pitchFamily="50" charset="0"/>
            </a:endParaRPr>
          </a:p>
          <a:p>
            <a:r>
              <a:rPr lang="en-GB" dirty="0" smtClean="0">
                <a:latin typeface="Letterjoin-Air Plus 8" panose="02000805000000020003" pitchFamily="50" charset="0"/>
              </a:rPr>
              <a:t>Can you watch a film version of the story using the link below?</a:t>
            </a:r>
          </a:p>
          <a:p>
            <a:endParaRPr lang="en-GB" dirty="0">
              <a:latin typeface="Letterjoin-Air Plus 8" panose="02000805000000020003" pitchFamily="50" charset="0"/>
            </a:endParaRPr>
          </a:p>
          <a:p>
            <a:r>
              <a:rPr lang="en-GB" dirty="0">
                <a:latin typeface="Letterjoin-Air Plus 8" panose="02000805000000020003" pitchFamily="50" charset="0"/>
                <a:hlinkClick r:id="rId2"/>
              </a:rPr>
              <a:t>https://</a:t>
            </a:r>
            <a:r>
              <a:rPr lang="en-GB" dirty="0" smtClean="0">
                <a:latin typeface="Letterjoin-Air Plus 8" panose="02000805000000020003" pitchFamily="50" charset="0"/>
                <a:hlinkClick r:id="rId2"/>
              </a:rPr>
              <a:t>www.youtube.com/watch?v=QLR2pLUsl-Y</a:t>
            </a:r>
            <a:endParaRPr lang="en-GB" dirty="0" smtClean="0">
              <a:latin typeface="Letterjoin-Air Plus 8" panose="02000805000000020003" pitchFamily="50" charset="0"/>
            </a:endParaRPr>
          </a:p>
          <a:p>
            <a:endParaRPr lang="en-GB" dirty="0">
              <a:latin typeface="Letterjoin-Air Plus 8" panose="02000805000000020003" pitchFamily="50" charset="0"/>
            </a:endParaRPr>
          </a:p>
        </p:txBody>
      </p:sp>
      <p:pic>
        <p:nvPicPr>
          <p:cNvPr id="4" name="Picture 2" descr="Image result for three little pigs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116" r="1733" b="4591"/>
          <a:stretch/>
        </p:blipFill>
        <p:spPr bwMode="auto">
          <a:xfrm>
            <a:off x="8981015" y="1171576"/>
            <a:ext cx="1834840" cy="19496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943731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92200" y="274320"/>
            <a:ext cx="10515600" cy="6021977"/>
          </a:xfrm>
        </p:spPr>
        <p:txBody>
          <a:bodyPr>
            <a:normAutofit lnSpcReduction="10000"/>
          </a:bodyPr>
          <a:lstStyle/>
          <a:p>
            <a:endParaRPr lang="en-GB" dirty="0" smtClean="0">
              <a:latin typeface="Letter-join Plus 8" panose="02000505000000020003" pitchFamily="50" charset="0"/>
            </a:endParaRPr>
          </a:p>
          <a:p>
            <a:pPr marL="0" indent="0">
              <a:buNone/>
            </a:pPr>
            <a:r>
              <a:rPr lang="en-GB" b="1" u="sng" dirty="0" smtClean="0">
                <a:latin typeface="Letter-join Plus 8" panose="02000505000000020003" pitchFamily="50" charset="0"/>
              </a:rPr>
              <a:t>Writing Task:</a:t>
            </a:r>
          </a:p>
          <a:p>
            <a:pPr marL="0" indent="0">
              <a:buNone/>
            </a:pPr>
            <a:endParaRPr lang="en-GB" b="1" u="sng" dirty="0">
              <a:latin typeface="Letter-join Plus 8" panose="02000505000000020003" pitchFamily="50" charset="0"/>
            </a:endParaRPr>
          </a:p>
          <a:p>
            <a:pPr marL="0" indent="0">
              <a:buNone/>
            </a:pPr>
            <a:endParaRPr lang="en-GB" b="1" u="sng" dirty="0" smtClean="0">
              <a:latin typeface="Letter-join Plus 8" panose="02000505000000020003" pitchFamily="50" charset="0"/>
            </a:endParaRPr>
          </a:p>
          <a:p>
            <a:pPr marL="0" indent="0">
              <a:buNone/>
            </a:pPr>
            <a:r>
              <a:rPr lang="en-GB" b="1" dirty="0" smtClean="0">
                <a:latin typeface="Letter-join Plus 8" panose="02000505000000020003" pitchFamily="50" charset="0"/>
              </a:rPr>
              <a:t>Can you design a wanted poster for the Big Bad Wolf?</a:t>
            </a:r>
          </a:p>
          <a:p>
            <a:r>
              <a:rPr lang="en-GB" b="1" i="1" dirty="0">
                <a:latin typeface="Letterjoin-Air Plus 8" panose="02000805000000020003" pitchFamily="50" charset="0"/>
              </a:rPr>
              <a:t>The </a:t>
            </a:r>
            <a:r>
              <a:rPr lang="en-GB" b="1" i="1" dirty="0" smtClean="0">
                <a:latin typeface="Letterjoin-Air Plus 8" panose="02000805000000020003" pitchFamily="50" charset="0"/>
              </a:rPr>
              <a:t>Three Little Pigs </a:t>
            </a:r>
            <a:r>
              <a:rPr lang="en-GB" b="1" i="1" dirty="0">
                <a:latin typeface="Letterjoin-Air Plus 8" panose="02000805000000020003" pitchFamily="50" charset="0"/>
              </a:rPr>
              <a:t>need our help!</a:t>
            </a:r>
          </a:p>
          <a:p>
            <a:endParaRPr lang="en-GB" b="1" i="1" dirty="0">
              <a:latin typeface="Letterjoin-Air Plus 8" panose="02000805000000020003" pitchFamily="50" charset="0"/>
            </a:endParaRPr>
          </a:p>
          <a:p>
            <a:r>
              <a:rPr lang="en-GB" b="1" i="1" dirty="0">
                <a:latin typeface="Letterjoin-Air Plus 8" panose="02000805000000020003" pitchFamily="50" charset="0"/>
              </a:rPr>
              <a:t>We need to catch the </a:t>
            </a:r>
            <a:r>
              <a:rPr lang="en-GB" b="1" i="1" dirty="0" smtClean="0">
                <a:latin typeface="Letterjoin-Air Plus 8" panose="02000805000000020003" pitchFamily="50" charset="0"/>
              </a:rPr>
              <a:t>Big Bad Wolf. Can </a:t>
            </a:r>
            <a:r>
              <a:rPr lang="en-GB" b="1" i="1" dirty="0">
                <a:latin typeface="Letterjoin-Air Plus 8" panose="02000805000000020003" pitchFamily="50" charset="0"/>
              </a:rPr>
              <a:t>you make a wanted poster to help catch him so we can teach him how to </a:t>
            </a:r>
            <a:r>
              <a:rPr lang="en-GB" b="1" i="1" dirty="0" smtClean="0">
                <a:latin typeface="Letterjoin-Air Plus 8" panose="02000805000000020003" pitchFamily="50" charset="0"/>
              </a:rPr>
              <a:t>be </a:t>
            </a:r>
            <a:r>
              <a:rPr lang="en-GB" b="1" i="1" dirty="0">
                <a:latin typeface="Letterjoin-Air Plus 8" panose="02000805000000020003" pitchFamily="50" charset="0"/>
              </a:rPr>
              <a:t>kind?</a:t>
            </a:r>
          </a:p>
          <a:p>
            <a:endParaRPr lang="en-GB" b="1" i="1" dirty="0">
              <a:latin typeface="Letterjoin-Air Plus 8" panose="02000805000000020003" pitchFamily="50" charset="0"/>
            </a:endParaRPr>
          </a:p>
          <a:p>
            <a:r>
              <a:rPr lang="en-GB" b="1" i="1" dirty="0">
                <a:latin typeface="Letterjoin-Air Plus 8" panose="02000805000000020003" pitchFamily="50" charset="0"/>
              </a:rPr>
              <a:t>Remember you need to describe him carefully so that we catch the right person. </a:t>
            </a:r>
          </a:p>
          <a:p>
            <a:pPr marL="0" indent="0">
              <a:buNone/>
            </a:pPr>
            <a:endParaRPr lang="en-GB" dirty="0" smtClean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09361" y="139337"/>
            <a:ext cx="2622913" cy="18385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94521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Writing task: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5066211" cy="4351338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GB" i="1" dirty="0">
                <a:solidFill>
                  <a:srgbClr val="002060"/>
                </a:solidFill>
                <a:latin typeface="Letterjoin-Air Plus 8" panose="02000805000000020003" pitchFamily="50" charset="0"/>
              </a:rPr>
              <a:t>Can you use some of </a:t>
            </a:r>
            <a:r>
              <a:rPr lang="en-GB" i="1" dirty="0" smtClean="0">
                <a:solidFill>
                  <a:srgbClr val="002060"/>
                </a:solidFill>
                <a:latin typeface="Letterjoin-Air Plus 8" panose="02000805000000020003" pitchFamily="50" charset="0"/>
              </a:rPr>
              <a:t>                     </a:t>
            </a:r>
            <a:endParaRPr lang="en-GB" i="1" dirty="0">
              <a:solidFill>
                <a:srgbClr val="002060"/>
              </a:solidFill>
              <a:latin typeface="Letterjoin-Air Plus 8" panose="02000805000000020003" pitchFamily="50" charset="0"/>
            </a:endParaRPr>
          </a:p>
          <a:p>
            <a:pPr marL="0" indent="0">
              <a:buNone/>
            </a:pPr>
            <a:r>
              <a:rPr lang="en-GB" i="1" dirty="0">
                <a:solidFill>
                  <a:srgbClr val="002060"/>
                </a:solidFill>
                <a:latin typeface="Letterjoin-Air Plus 8" panose="02000805000000020003" pitchFamily="50" charset="0"/>
              </a:rPr>
              <a:t>these adjectives </a:t>
            </a:r>
          </a:p>
          <a:p>
            <a:pPr marL="0" indent="0">
              <a:buNone/>
            </a:pPr>
            <a:r>
              <a:rPr lang="en-GB" i="1" dirty="0">
                <a:solidFill>
                  <a:srgbClr val="002060"/>
                </a:solidFill>
                <a:latin typeface="Letterjoin-Air Plus 8" panose="02000805000000020003" pitchFamily="50" charset="0"/>
              </a:rPr>
              <a:t>in your description?</a:t>
            </a:r>
          </a:p>
          <a:p>
            <a:pPr marL="0" indent="0">
              <a:buNone/>
            </a:pPr>
            <a:endParaRPr lang="en-GB" i="1" dirty="0">
              <a:solidFill>
                <a:srgbClr val="002060"/>
              </a:solidFill>
              <a:latin typeface="Letterjoin-Air Plus 8" panose="02000805000000020003" pitchFamily="50" charset="0"/>
            </a:endParaRPr>
          </a:p>
          <a:p>
            <a:r>
              <a:rPr lang="en-GB" i="1" dirty="0" smtClean="0">
                <a:solidFill>
                  <a:srgbClr val="002060"/>
                </a:solidFill>
                <a:latin typeface="Letterjoin-Air Plus 8" panose="02000805000000020003" pitchFamily="50" charset="0"/>
              </a:rPr>
              <a:t>Razor sharp claws</a:t>
            </a:r>
          </a:p>
          <a:p>
            <a:r>
              <a:rPr lang="en-GB" i="1" dirty="0" smtClean="0">
                <a:solidFill>
                  <a:srgbClr val="002060"/>
                </a:solidFill>
                <a:latin typeface="Letterjoin-Air Plus 8" panose="02000805000000020003" pitchFamily="50" charset="0"/>
              </a:rPr>
              <a:t>Bushy tail</a:t>
            </a:r>
          </a:p>
          <a:p>
            <a:r>
              <a:rPr lang="en-GB" i="1" dirty="0" smtClean="0">
                <a:solidFill>
                  <a:srgbClr val="002060"/>
                </a:solidFill>
                <a:latin typeface="Letterjoin-Air Plus 8" panose="02000805000000020003" pitchFamily="50" charset="0"/>
              </a:rPr>
              <a:t>Grey fur</a:t>
            </a:r>
          </a:p>
          <a:p>
            <a:r>
              <a:rPr lang="en-GB" i="1" dirty="0" smtClean="0">
                <a:solidFill>
                  <a:srgbClr val="002060"/>
                </a:solidFill>
                <a:latin typeface="Letterjoin-Air Plus 8" panose="02000805000000020003" pitchFamily="50" charset="0"/>
              </a:rPr>
              <a:t>Two big, beady eyes</a:t>
            </a:r>
          </a:p>
          <a:p>
            <a:r>
              <a:rPr lang="en-GB" i="1" dirty="0" smtClean="0">
                <a:solidFill>
                  <a:srgbClr val="002060"/>
                </a:solidFill>
                <a:latin typeface="Letterjoin-Air Plus 8" panose="02000805000000020003" pitchFamily="50" charset="0"/>
              </a:rPr>
              <a:t>A wicked smile</a:t>
            </a:r>
          </a:p>
          <a:p>
            <a:endParaRPr lang="en-GB" dirty="0"/>
          </a:p>
        </p:txBody>
      </p:sp>
      <p:sp>
        <p:nvSpPr>
          <p:cNvPr id="4" name="TextBox 3"/>
          <p:cNvSpPr txBox="1"/>
          <p:nvPr/>
        </p:nvSpPr>
        <p:spPr>
          <a:xfrm>
            <a:off x="6949440" y="1593669"/>
            <a:ext cx="4214949" cy="33855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>
                <a:solidFill>
                  <a:srgbClr val="FF0000"/>
                </a:solidFill>
                <a:latin typeface="Letterjoin-Air Plus 8" panose="02000805000000020003" pitchFamily="50" charset="0"/>
              </a:rPr>
              <a:t>d</a:t>
            </a:r>
            <a:r>
              <a:rPr lang="en-GB" sz="2800" dirty="0" smtClean="0">
                <a:solidFill>
                  <a:srgbClr val="FF0000"/>
                </a:solidFill>
                <a:latin typeface="Letterjoin-Air Plus 8" panose="02000805000000020003" pitchFamily="50" charset="0"/>
              </a:rPr>
              <a:t>angerous</a:t>
            </a:r>
          </a:p>
          <a:p>
            <a:r>
              <a:rPr lang="en-GB" sz="2800" dirty="0" smtClean="0">
                <a:solidFill>
                  <a:srgbClr val="FF0000"/>
                </a:solidFill>
                <a:latin typeface="Letterjoin-Air Plus 8" panose="02000805000000020003" pitchFamily="50" charset="0"/>
              </a:rPr>
              <a:t>sneaky</a:t>
            </a:r>
          </a:p>
          <a:p>
            <a:r>
              <a:rPr lang="en-GB" sz="2800" dirty="0">
                <a:solidFill>
                  <a:srgbClr val="FF0000"/>
                </a:solidFill>
                <a:latin typeface="Letterjoin-Air Plus 8" panose="02000805000000020003" pitchFamily="50" charset="0"/>
              </a:rPr>
              <a:t>c</a:t>
            </a:r>
            <a:r>
              <a:rPr lang="en-GB" sz="2800" dirty="0" smtClean="0">
                <a:solidFill>
                  <a:srgbClr val="FF0000"/>
                </a:solidFill>
                <a:latin typeface="Letterjoin-Air Plus 8" panose="02000805000000020003" pitchFamily="50" charset="0"/>
              </a:rPr>
              <a:t>lever</a:t>
            </a:r>
          </a:p>
          <a:p>
            <a:r>
              <a:rPr lang="en-GB" sz="2800" dirty="0">
                <a:solidFill>
                  <a:srgbClr val="FF0000"/>
                </a:solidFill>
                <a:latin typeface="Letterjoin-Air Plus 8" panose="02000805000000020003" pitchFamily="50" charset="0"/>
              </a:rPr>
              <a:t>c</a:t>
            </a:r>
            <a:r>
              <a:rPr lang="en-GB" sz="2800" dirty="0" smtClean="0">
                <a:solidFill>
                  <a:srgbClr val="FF0000"/>
                </a:solidFill>
                <a:latin typeface="Letterjoin-Air Plus 8" panose="02000805000000020003" pitchFamily="50" charset="0"/>
              </a:rPr>
              <a:t>unning</a:t>
            </a:r>
          </a:p>
          <a:p>
            <a:r>
              <a:rPr lang="en-GB" sz="2800" dirty="0" smtClean="0">
                <a:solidFill>
                  <a:srgbClr val="FF0000"/>
                </a:solidFill>
                <a:latin typeface="Letterjoin-Air Plus 8" panose="02000805000000020003" pitchFamily="50" charset="0"/>
              </a:rPr>
              <a:t>vicious </a:t>
            </a:r>
          </a:p>
          <a:p>
            <a:r>
              <a:rPr lang="en-GB" sz="2800" dirty="0">
                <a:solidFill>
                  <a:srgbClr val="FF0000"/>
                </a:solidFill>
                <a:latin typeface="Letterjoin-Air Plus 8" panose="02000805000000020003" pitchFamily="50" charset="0"/>
              </a:rPr>
              <a:t>w</a:t>
            </a:r>
            <a:r>
              <a:rPr lang="en-GB" sz="2800" dirty="0" smtClean="0">
                <a:solidFill>
                  <a:srgbClr val="FF0000"/>
                </a:solidFill>
                <a:latin typeface="Letterjoin-Air Plus 8" panose="02000805000000020003" pitchFamily="50" charset="0"/>
              </a:rPr>
              <a:t>icked</a:t>
            </a:r>
          </a:p>
          <a:p>
            <a:r>
              <a:rPr lang="en-GB" sz="2800" dirty="0">
                <a:solidFill>
                  <a:srgbClr val="FF0000"/>
                </a:solidFill>
                <a:latin typeface="Letterjoin-Air Plus 8" panose="02000805000000020003" pitchFamily="50" charset="0"/>
              </a:rPr>
              <a:t>m</a:t>
            </a:r>
            <a:r>
              <a:rPr lang="en-GB" sz="2800" dirty="0" smtClean="0">
                <a:solidFill>
                  <a:srgbClr val="FF0000"/>
                </a:solidFill>
                <a:latin typeface="Letterjoin-Air Plus 8" panose="02000805000000020003" pitchFamily="50" charset="0"/>
              </a:rPr>
              <a:t>ean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9719136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latin typeface="Letterjoin-Air Plus 8" panose="02000805000000020003" pitchFamily="50" charset="0"/>
              </a:rPr>
              <a:t>You might want to set your wanted poster out like this:</a:t>
            </a:r>
            <a:endParaRPr lang="en-GB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09039" y="1690687"/>
            <a:ext cx="3397498" cy="4791889"/>
          </a:xfrm>
          <a:prstGeom prst="rect">
            <a:avLst/>
          </a:prstGeom>
        </p:spPr>
      </p:pic>
      <p:sp>
        <p:nvSpPr>
          <p:cNvPr id="6" name="Left Arrow 5"/>
          <p:cNvSpPr/>
          <p:nvPr/>
        </p:nvSpPr>
        <p:spPr>
          <a:xfrm>
            <a:off x="4105068" y="1970927"/>
            <a:ext cx="5700783" cy="1974056"/>
          </a:xfrm>
          <a:prstGeom prst="leftArrow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>
                <a:solidFill>
                  <a:schemeClr val="tx1"/>
                </a:solidFill>
                <a:latin typeface="Letterjoin-Air Plus 8" panose="02000805000000020003" pitchFamily="50" charset="0"/>
              </a:rPr>
              <a:t>A picture of the Big Bad Wolf so people know who they are looking for.</a:t>
            </a:r>
            <a:endParaRPr lang="en-GB" dirty="0">
              <a:solidFill>
                <a:schemeClr val="tx1"/>
              </a:solidFill>
              <a:latin typeface="Letterjoin-Air Plus 8" panose="02000805000000020003" pitchFamily="50" charset="0"/>
            </a:endParaRPr>
          </a:p>
        </p:txBody>
      </p:sp>
      <p:sp>
        <p:nvSpPr>
          <p:cNvPr id="7" name="Left Arrow 6"/>
          <p:cNvSpPr/>
          <p:nvPr/>
        </p:nvSpPr>
        <p:spPr>
          <a:xfrm>
            <a:off x="4251447" y="4225222"/>
            <a:ext cx="5408023" cy="1724297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>
                <a:solidFill>
                  <a:schemeClr val="tx1"/>
                </a:solidFill>
                <a:latin typeface="Letterjoin-Air Plus 8" panose="02000805000000020003" pitchFamily="50" charset="0"/>
              </a:rPr>
              <a:t>A detailed description of what he looks like and why he is ‘Wanted’ what has he done wrong?</a:t>
            </a:r>
            <a:endParaRPr lang="en-GB" dirty="0">
              <a:solidFill>
                <a:schemeClr val="tx1"/>
              </a:solidFill>
              <a:latin typeface="Letterjoin-Air Plus 8" panose="02000805000000020003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9633005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latin typeface="Letterjoin-Air Plus 8" panose="02000805000000020003" pitchFamily="50" charset="0"/>
              </a:rPr>
              <a:t>Here is an example:</a:t>
            </a:r>
            <a:endParaRPr lang="en-GB" dirty="0">
              <a:latin typeface="Letterjoin-Air Plus 8" panose="02000805000000020003" pitchFamily="50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>
                <a:latin typeface="Letterjoin-Air Plus 8" panose="02000805000000020003" pitchFamily="50" charset="0"/>
              </a:rPr>
              <a:t>The Big Bad Wolf has large, pointed ears that stick out </a:t>
            </a:r>
            <a:r>
              <a:rPr lang="en-GB" dirty="0" smtClean="0">
                <a:latin typeface="Letterjoin-Air Plus 8" panose="02000805000000020003" pitchFamily="50" charset="0"/>
              </a:rPr>
              <a:t>so that he can hear everything. His</a:t>
            </a:r>
            <a:r>
              <a:rPr lang="en-GB" dirty="0">
                <a:latin typeface="Letterjoin-Air Plus 8" panose="02000805000000020003" pitchFamily="50" charset="0"/>
              </a:rPr>
              <a:t> huge, beady eyes sparkle like diamonds especially when he spots his next delicious meal. What a greedy wolf he is! His stone, grey fur is fluffy and smooth and his enormous, bushy tail swings behind him when he walks.</a:t>
            </a:r>
          </a:p>
        </p:txBody>
      </p:sp>
    </p:spTree>
    <p:extLst>
      <p:ext uri="{BB962C8B-B14F-4D97-AF65-F5344CB8AC3E}">
        <p14:creationId xmlns:p14="http://schemas.microsoft.com/office/powerpoint/2010/main" val="21110108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1120</TotalTime>
  <Words>250</Words>
  <Application>Microsoft Office PowerPoint</Application>
  <PresentationFormat>Widescreen</PresentationFormat>
  <Paragraphs>50</Paragraphs>
  <Slides>7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3" baseType="lpstr">
      <vt:lpstr>Arial</vt:lpstr>
      <vt:lpstr>Calibri</vt:lpstr>
      <vt:lpstr>Calibri Light</vt:lpstr>
      <vt:lpstr>Letter-join Plus 8</vt:lpstr>
      <vt:lpstr>Letterjoin-Air Plus 8</vt:lpstr>
      <vt:lpstr>Office Theme</vt:lpstr>
      <vt:lpstr>Tuesday 23rd February 2021</vt:lpstr>
      <vt:lpstr>Traditional Tales</vt:lpstr>
      <vt:lpstr>Reading and Writing Task</vt:lpstr>
      <vt:lpstr>PowerPoint Presentation</vt:lpstr>
      <vt:lpstr>Writing task:</vt:lpstr>
      <vt:lpstr>You might want to set your wanted poster out like this:</vt:lpstr>
      <vt:lpstr>Here is an example:</vt:lpstr>
    </vt:vector>
  </TitlesOfParts>
  <Company>Worth Valley Primary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Monday 11th January 2021</dc:title>
  <dc:creator>s.hiley</dc:creator>
  <cp:lastModifiedBy>Stephanie Milner</cp:lastModifiedBy>
  <cp:revision>48</cp:revision>
  <dcterms:created xsi:type="dcterms:W3CDTF">2021-01-10T15:35:41Z</dcterms:created>
  <dcterms:modified xsi:type="dcterms:W3CDTF">2021-02-22T17:55:07Z</dcterms:modified>
</cp:coreProperties>
</file>