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4" r:id="rId6"/>
    <p:sldId id="265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0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4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97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69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01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5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7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7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6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47E85-4E35-4214-9666-FD4C1699C3F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76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LR2pLUsl-Y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647" y="2955356"/>
            <a:ext cx="9831977" cy="2387600"/>
          </a:xfrm>
        </p:spPr>
        <p:txBody>
          <a:bodyPr>
            <a:normAutofit/>
          </a:bodyPr>
          <a:lstStyle/>
          <a:p>
            <a:r>
              <a:rPr lang="en-GB" sz="5400" dirty="0" smtClean="0">
                <a:latin typeface="Letterjoin-Air Plus 8" panose="02000805000000020003" pitchFamily="50" charset="0"/>
              </a:rPr>
              <a:t>Wednesday 24</a:t>
            </a:r>
            <a:r>
              <a:rPr lang="en-GB" sz="5400" baseline="30000" dirty="0" smtClean="0">
                <a:latin typeface="Letterjoin-Air Plus 8" panose="02000805000000020003" pitchFamily="50" charset="0"/>
              </a:rPr>
              <a:t>th</a:t>
            </a:r>
            <a:r>
              <a:rPr lang="en-GB" sz="5400" dirty="0" smtClean="0">
                <a:latin typeface="Letterjoin-Air Plus 8" panose="02000805000000020003" pitchFamily="50" charset="0"/>
              </a:rPr>
              <a:t> February 2021</a:t>
            </a:r>
            <a:endParaRPr lang="en-GB" sz="54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9139" y="5463495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English tasks.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pic>
        <p:nvPicPr>
          <p:cNvPr id="1026" name="Picture 2" descr="Image result for three little pigs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16" r="1733" b="4591"/>
          <a:stretch/>
        </p:blipFill>
        <p:spPr bwMode="auto">
          <a:xfrm>
            <a:off x="4443849" y="457201"/>
            <a:ext cx="2962791" cy="3148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Can you knock  our socks off with your neat writing?</a:t>
            </a:r>
            <a:br>
              <a:rPr lang="en-GB" dirty="0" smtClean="0">
                <a:latin typeface="Letterjoin-Air Plus 8" panose="02000805000000020003" pitchFamily="50" charset="0"/>
              </a:rPr>
            </a:b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5309" cy="4892743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Now that you have practised your letters on </a:t>
            </a:r>
            <a:r>
              <a:rPr lang="en-GB" sz="4500" dirty="0" err="1" smtClean="0">
                <a:latin typeface="Letterjoin-Air Plus 8" panose="02000805000000020003" pitchFamily="50" charset="0"/>
              </a:rPr>
              <a:t>letterjoin</a:t>
            </a:r>
            <a:r>
              <a:rPr lang="en-GB" sz="4500" dirty="0" smtClean="0">
                <a:latin typeface="Letterjoin-Air Plus 8" panose="02000805000000020003" pitchFamily="50" charset="0"/>
              </a:rPr>
              <a:t> can you practise on a piece of paper? 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Can you send a picture of your writing to us?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sz="4500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sz="4500" dirty="0">
              <a:latin typeface="Letter-join Plus 8" panose="02000505000000020003" pitchFamily="50" charset="0"/>
            </a:endParaRPr>
          </a:p>
          <a:p>
            <a:pPr lvl="0" algn="ctr"/>
            <a:endParaRPr lang="en-US" altLang="en-US" sz="4500" dirty="0">
              <a:latin typeface="Letter-join Plus 8" panose="020005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sz="4500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sz="45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3801" y="5313430"/>
            <a:ext cx="1294603" cy="140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7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6226"/>
            <a:ext cx="9144000" cy="895350"/>
          </a:xfrm>
        </p:spPr>
        <p:txBody>
          <a:bodyPr>
            <a:normAutofit/>
          </a:bodyPr>
          <a:lstStyle/>
          <a:p>
            <a:r>
              <a:rPr lang="en-GB" sz="4800" u="sng" dirty="0" smtClean="0">
                <a:latin typeface="Letterjoin-Air Plus 8" panose="02000805000000020003" pitchFamily="50" charset="0"/>
              </a:rPr>
              <a:t>Reading and Writing Task</a:t>
            </a:r>
            <a:endParaRPr lang="en-GB" sz="4800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333500"/>
            <a:ext cx="9144000" cy="470154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This week we are reading 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The three little pigs </a:t>
            </a: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r>
              <a:rPr lang="en-GB" dirty="0" smtClean="0">
                <a:latin typeface="Letterjoin-Air Plus 8" panose="02000805000000020003" pitchFamily="50" charset="0"/>
              </a:rPr>
              <a:t>You can re-watch the clip using the link below to remind yourself of the story.  </a:t>
            </a:r>
            <a:r>
              <a:rPr lang="en-GB" dirty="0" smtClean="0">
                <a:latin typeface="Letterjoin-Air Plus 8" panose="02000805000000020003" pitchFamily="50" charset="0"/>
                <a:hlinkClick r:id="rId2"/>
              </a:rPr>
              <a:t>https</a:t>
            </a:r>
            <a:r>
              <a:rPr lang="en-GB" dirty="0">
                <a:latin typeface="Letterjoin-Air Plus 8" panose="02000805000000020003" pitchFamily="50" charset="0"/>
                <a:hlinkClick r:id="rId2"/>
              </a:rPr>
              <a:t>://</a:t>
            </a:r>
            <a:r>
              <a:rPr lang="en-GB" dirty="0" smtClean="0">
                <a:latin typeface="Letterjoin-Air Plus 8" panose="02000805000000020003" pitchFamily="50" charset="0"/>
                <a:hlinkClick r:id="rId2"/>
              </a:rPr>
              <a:t>www.youtube.com/watch?v=QLR2pLUsl-Y</a:t>
            </a:r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37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523" y="82957"/>
            <a:ext cx="10515600" cy="1325563"/>
          </a:xfrm>
        </p:spPr>
        <p:txBody>
          <a:bodyPr/>
          <a:lstStyle/>
          <a:p>
            <a:pPr algn="ctr"/>
            <a:r>
              <a:rPr lang="en-GB" u="sng" dirty="0" smtClean="0">
                <a:latin typeface="Letterjoin-Air Plus 8" panose="02000805000000020003" pitchFamily="50" charset="0"/>
              </a:rPr>
              <a:t>Writing task</a:t>
            </a:r>
            <a:endParaRPr lang="en-GB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523" y="1183437"/>
            <a:ext cx="11023600" cy="1545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For your writing task today we would like you sequence the story of the three little pigs using your best sentences and your most amazing pictures. </a:t>
            </a: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Example: 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1026" name="Picture 2" descr="Image result for three little pigs nd their m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2" t="7378" r="2006" b="8686"/>
          <a:stretch/>
        </p:blipFill>
        <p:spPr bwMode="auto">
          <a:xfrm>
            <a:off x="697523" y="3291841"/>
            <a:ext cx="3826412" cy="25603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20883" y="3291841"/>
            <a:ext cx="56563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Letterjoin-Air Plus 8" panose="02000805000000020003" pitchFamily="50" charset="0"/>
              </a:rPr>
              <a:t>1. Once upon a time there were three little pigs that lived with their mummy pig, but mummy pig said they were getting too big and told the little pigs to go and build a house of their own.</a:t>
            </a:r>
            <a:endParaRPr lang="en-GB" sz="20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56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200" y="274320"/>
            <a:ext cx="10515600" cy="60219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 smtClean="0">
                <a:solidFill>
                  <a:schemeClr val="accent1">
                    <a:lumMod val="50000"/>
                  </a:schemeClr>
                </a:solidFill>
                <a:latin typeface="Letter-join Plus 8" panose="02000505000000020003" pitchFamily="50" charset="0"/>
              </a:rPr>
              <a:t>Don’t forget your neatest handwriting, finger spaces, and full stops year one!! </a:t>
            </a:r>
            <a:endParaRPr lang="en-GB" b="1" dirty="0">
              <a:solidFill>
                <a:schemeClr val="accent1">
                  <a:lumMod val="50000"/>
                </a:schemeClr>
              </a:solidFill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endParaRPr lang="en-GB" b="1" dirty="0" smtClean="0">
              <a:solidFill>
                <a:schemeClr val="accent1">
                  <a:lumMod val="50000"/>
                </a:schemeClr>
              </a:solidFill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endParaRPr lang="en-GB" b="1" dirty="0">
              <a:solidFill>
                <a:schemeClr val="accent1">
                  <a:lumMod val="50000"/>
                </a:schemeClr>
              </a:solidFill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endParaRPr lang="en-GB" b="1" dirty="0" smtClean="0">
              <a:solidFill>
                <a:schemeClr val="accent1">
                  <a:lumMod val="50000"/>
                </a:schemeClr>
              </a:solidFill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endParaRPr lang="en-GB" b="1" dirty="0">
              <a:solidFill>
                <a:schemeClr val="accent1">
                  <a:lumMod val="50000"/>
                </a:schemeClr>
              </a:solidFill>
              <a:latin typeface="Letter-join Plus 8" panose="02000505000000020003" pitchFamily="50" charset="0"/>
            </a:endParaRPr>
          </a:p>
          <a:p>
            <a:pPr marL="0" indent="0" algn="ctr">
              <a:buNone/>
            </a:pPr>
            <a:r>
              <a:rPr lang="en-GB" b="1" dirty="0" smtClean="0">
                <a:solidFill>
                  <a:schemeClr val="accent1">
                    <a:lumMod val="50000"/>
                  </a:schemeClr>
                </a:solidFill>
                <a:latin typeface="Letter-join Plus 8" panose="02000505000000020003" pitchFamily="50" charset="0"/>
              </a:rPr>
              <a:t>Try and use either six pictures, with six sentences to create your storyboard year one! </a:t>
            </a:r>
          </a:p>
          <a:p>
            <a:pPr marL="0" indent="0">
              <a:buNone/>
            </a:pPr>
            <a:endParaRPr lang="en-GB" b="1" dirty="0">
              <a:solidFill>
                <a:schemeClr val="accent1">
                  <a:lumMod val="50000"/>
                </a:schemeClr>
              </a:solidFill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b="1" dirty="0" smtClean="0">
              <a:solidFill>
                <a:schemeClr val="accent1">
                  <a:lumMod val="50000"/>
                </a:schemeClr>
              </a:solidFill>
              <a:latin typeface="Letter-join Plus 8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452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3600" dirty="0" smtClean="0">
                <a:latin typeface="Letterjoin-Air Plus 8" panose="02000805000000020003" pitchFamily="50" charset="0"/>
              </a:rPr>
              <a:t>Why not try one of these extension activities?</a:t>
            </a:r>
            <a:br>
              <a:rPr lang="en-GB" sz="3600" dirty="0" smtClean="0">
                <a:latin typeface="Letterjoin-Air Plus 8" panose="02000805000000020003" pitchFamily="50" charset="0"/>
              </a:rPr>
            </a:br>
            <a:endParaRPr lang="en-GB" sz="3600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Could you design a house safe enough for all of the pigs? What will you do to keep the wolf out?</a:t>
            </a:r>
          </a:p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 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Could you make a wanted poster for the wolf? </a:t>
            </a: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r>
              <a:rPr lang="en-GB" dirty="0" smtClean="0">
                <a:latin typeface="Letterjoin-Air Plus 8" panose="02000805000000020003" pitchFamily="50" charset="0"/>
              </a:rPr>
              <a:t>Could you write a new story where the wolf is really good? </a:t>
            </a:r>
            <a:endParaRPr lang="en-GB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72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3390" y="438150"/>
            <a:ext cx="84772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Letterjoin-Air Plus 8" panose="02000805000000020003" pitchFamily="50" charset="0"/>
              </a:rPr>
              <a:t>Remember we love to see your work so please email pictures to us at:</a:t>
            </a:r>
          </a:p>
          <a:p>
            <a:endParaRPr lang="en-GB" sz="2400" dirty="0" smtClean="0">
              <a:latin typeface="Letterjoin-Air Plus 8" panose="020008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sz="24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endParaRPr lang="en-GB" sz="2400" dirty="0">
              <a:latin typeface="Letterjoin-Air Plus 8" panose="02000805000000020003" pitchFamily="50" charset="0"/>
            </a:endParaRPr>
          </a:p>
        </p:txBody>
      </p:sp>
      <p:pic>
        <p:nvPicPr>
          <p:cNvPr id="2050" name="Picture 2" descr="Image result for three little pig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281" y="3531190"/>
            <a:ext cx="4810306" cy="2675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39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260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Letter-join Plus 8</vt:lpstr>
      <vt:lpstr>Letterjoin-Air Plus 8</vt:lpstr>
      <vt:lpstr>Office Theme</vt:lpstr>
      <vt:lpstr>Wednesday 24th February 2021</vt:lpstr>
      <vt:lpstr>Can you knock  our socks off with your neat writing? </vt:lpstr>
      <vt:lpstr>Reading and Writing Task</vt:lpstr>
      <vt:lpstr>Writing task</vt:lpstr>
      <vt:lpstr>PowerPoint Presentation</vt:lpstr>
      <vt:lpstr>Why not try one of these extension activities? </vt:lpstr>
      <vt:lpstr>PowerPoint Presentation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11th January 2021</dc:title>
  <dc:creator>s.hiley</dc:creator>
  <cp:lastModifiedBy>Stephanie Milner</cp:lastModifiedBy>
  <cp:revision>41</cp:revision>
  <dcterms:created xsi:type="dcterms:W3CDTF">2021-01-10T15:35:41Z</dcterms:created>
  <dcterms:modified xsi:type="dcterms:W3CDTF">2021-02-23T17:05:51Z</dcterms:modified>
</cp:coreProperties>
</file>