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winkl.co.uk/resource/year-6-special-agent-training-exercises-punctuation-and-grammar-game-tg-ga-19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3184124" y="3429000"/>
            <a:ext cx="6386004" cy="930773"/>
          </a:xfrm>
        </p:spPr>
        <p:txBody>
          <a:bodyPr>
            <a:normAutofit/>
          </a:bodyPr>
          <a:lstStyle/>
          <a:p>
            <a:r>
              <a:rPr lang="en-US" sz="4000" dirty="0">
                <a:latin typeface="Letter-join Plus 8" panose="02000505000000020003" pitchFamily="50" charset="0"/>
              </a:rPr>
              <a:t>Friday 26th February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F3D1-10FE-4843-ADC2-ADA23067448D}"/>
              </a:ext>
            </a:extLst>
          </p:cNvPr>
          <p:cNvSpPr>
            <a:spLocks noGrp="1"/>
          </p:cNvSpPr>
          <p:nvPr>
            <p:ph type="title"/>
          </p:nvPr>
        </p:nvSpPr>
        <p:spPr/>
        <p:txBody>
          <a:bodyPr/>
          <a:lstStyle/>
          <a:p>
            <a:r>
              <a:rPr lang="en-GB" dirty="0"/>
              <a:t>Click on the link to receive your Special Agent Training! </a:t>
            </a:r>
          </a:p>
        </p:txBody>
      </p:sp>
      <p:sp>
        <p:nvSpPr>
          <p:cNvPr id="3" name="Content Placeholder 2">
            <a:extLst>
              <a:ext uri="{FF2B5EF4-FFF2-40B4-BE49-F238E27FC236}">
                <a16:creationId xmlns:a16="http://schemas.microsoft.com/office/drawing/2014/main" id="{8475EFDE-3385-4161-9426-9E93FB57E15A}"/>
              </a:ext>
            </a:extLst>
          </p:cNvPr>
          <p:cNvSpPr>
            <a:spLocks noGrp="1"/>
          </p:cNvSpPr>
          <p:nvPr>
            <p:ph idx="1"/>
          </p:nvPr>
        </p:nvSpPr>
        <p:spPr/>
        <p:txBody>
          <a:bodyPr/>
          <a:lstStyle/>
          <a:p>
            <a:pPr marL="0" indent="0">
              <a:buNone/>
            </a:pPr>
            <a:r>
              <a:rPr lang="en-GB" dirty="0">
                <a:hlinkClick r:id="rId2"/>
              </a:rPr>
              <a:t> year-6-special-agent-training-exercises</a:t>
            </a:r>
            <a:endParaRPr lang="en-GB" dirty="0"/>
          </a:p>
        </p:txBody>
      </p:sp>
      <p:pic>
        <p:nvPicPr>
          <p:cNvPr id="4" name="Picture 3">
            <a:extLst>
              <a:ext uri="{FF2B5EF4-FFF2-40B4-BE49-F238E27FC236}">
                <a16:creationId xmlns:a16="http://schemas.microsoft.com/office/drawing/2014/main" id="{506BA267-3AA8-4C8D-BDB1-83865DA13C82}"/>
              </a:ext>
            </a:extLst>
          </p:cNvPr>
          <p:cNvPicPr>
            <a:picLocks noChangeAspect="1"/>
          </p:cNvPicPr>
          <p:nvPr/>
        </p:nvPicPr>
        <p:blipFill>
          <a:blip r:embed="rId3"/>
          <a:stretch>
            <a:fillRect/>
          </a:stretch>
        </p:blipFill>
        <p:spPr>
          <a:xfrm>
            <a:off x="3435101" y="2595655"/>
            <a:ext cx="4731799" cy="2811277"/>
          </a:xfrm>
          <a:prstGeom prst="rect">
            <a:avLst/>
          </a:prstGeom>
        </p:spPr>
      </p:pic>
      <p:sp>
        <p:nvSpPr>
          <p:cNvPr id="5" name="TextBox 4">
            <a:extLst>
              <a:ext uri="{FF2B5EF4-FFF2-40B4-BE49-F238E27FC236}">
                <a16:creationId xmlns:a16="http://schemas.microsoft.com/office/drawing/2014/main" id="{96C1F785-0FF2-4E6F-B600-387922B3A6B3}"/>
              </a:ext>
            </a:extLst>
          </p:cNvPr>
          <p:cNvSpPr txBox="1"/>
          <p:nvPr/>
        </p:nvSpPr>
        <p:spPr>
          <a:xfrm>
            <a:off x="4705165" y="5807630"/>
            <a:ext cx="6293711" cy="369332"/>
          </a:xfrm>
          <a:prstGeom prst="rect">
            <a:avLst/>
          </a:prstGeom>
          <a:noFill/>
        </p:spPr>
        <p:txBody>
          <a:bodyPr wrap="none" rtlCol="0">
            <a:spAutoFit/>
          </a:bodyPr>
          <a:lstStyle/>
          <a:p>
            <a:r>
              <a:rPr lang="en-GB" dirty="0"/>
              <a:t>Go to Purple Mash to complete the synonyms and antonyms quiz </a:t>
            </a:r>
          </a:p>
        </p:txBody>
      </p:sp>
    </p:spTree>
    <p:extLst>
      <p:ext uri="{BB962C8B-B14F-4D97-AF65-F5344CB8AC3E}">
        <p14:creationId xmlns:p14="http://schemas.microsoft.com/office/powerpoint/2010/main" val="16460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26422" y="0"/>
            <a:ext cx="3963984" cy="4897438"/>
          </a:xfrm>
          <a:prstGeom prst="rect">
            <a:avLst/>
          </a:prstGeom>
        </p:spPr>
      </p:pic>
      <p:pic>
        <p:nvPicPr>
          <p:cNvPr id="3" name="Picture 2"/>
          <p:cNvPicPr>
            <a:picLocks noChangeAspect="1"/>
          </p:cNvPicPr>
          <p:nvPr/>
        </p:nvPicPr>
        <p:blipFill>
          <a:blip r:embed="rId5"/>
          <a:stretch>
            <a:fillRect/>
          </a:stretch>
        </p:blipFill>
        <p:spPr>
          <a:xfrm>
            <a:off x="4153929" y="738995"/>
            <a:ext cx="3802716" cy="5425035"/>
          </a:xfrm>
          <a:prstGeom prst="rect">
            <a:avLst/>
          </a:prstGeom>
        </p:spPr>
      </p:pic>
      <p:pic>
        <p:nvPicPr>
          <p:cNvPr id="4" name="Picture 3"/>
          <p:cNvPicPr>
            <a:picLocks noChangeAspect="1"/>
          </p:cNvPicPr>
          <p:nvPr/>
        </p:nvPicPr>
        <p:blipFill>
          <a:blip r:embed="rId6"/>
          <a:stretch>
            <a:fillRect/>
          </a:stretch>
        </p:blipFill>
        <p:spPr>
          <a:xfrm>
            <a:off x="7901575" y="738995"/>
            <a:ext cx="3882577" cy="4569984"/>
          </a:xfrm>
          <a:prstGeom prst="rect">
            <a:avLst/>
          </a:prstGeom>
        </p:spPr>
      </p:pic>
      <p:pic>
        <p:nvPicPr>
          <p:cNvPr id="16386" name="Picture 2" descr="Say Hello to Big Seed | Sierra Clu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235" y="4980792"/>
            <a:ext cx="2854888" cy="177928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65598" y="5431704"/>
            <a:ext cx="609600" cy="609600"/>
          </a:xfrm>
          <a:prstGeom prst="rect">
            <a:avLst/>
          </a:prstGeom>
        </p:spPr>
      </p:pic>
    </p:spTree>
    <p:extLst>
      <p:ext uri="{BB962C8B-B14F-4D97-AF65-F5344CB8AC3E}">
        <p14:creationId xmlns:p14="http://schemas.microsoft.com/office/powerpoint/2010/main" val="2221093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88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91</Words>
  <Application>Microsoft Office PowerPoint</Application>
  <PresentationFormat>Widescreen</PresentationFormat>
  <Paragraphs>10</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Letter-join Plus 8</vt:lpstr>
      <vt:lpstr>Office Theme</vt:lpstr>
      <vt:lpstr>English</vt:lpstr>
      <vt:lpstr>Click on the link to receive your Special Agent Training! </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105</cp:revision>
  <dcterms:created xsi:type="dcterms:W3CDTF">2021-01-08T11:27:35Z</dcterms:created>
  <dcterms:modified xsi:type="dcterms:W3CDTF">2021-02-21T13:30:20Z</dcterms:modified>
</cp:coreProperties>
</file>