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74" r:id="rId4"/>
    <p:sldId id="275" r:id="rId5"/>
    <p:sldId id="257" r:id="rId6"/>
    <p:sldId id="27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e Nicholson" initials="CN" lastIdx="1" clrIdx="0">
    <p:extLst>
      <p:ext uri="{19B8F6BF-5375-455C-9EA6-DF929625EA0E}">
        <p15:presenceInfo xmlns:p15="http://schemas.microsoft.com/office/powerpoint/2012/main" userId="bcc591f8caa8f6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4660"/>
  </p:normalViewPr>
  <p:slideViewPr>
    <p:cSldViewPr snapToGrid="0">
      <p:cViewPr varScale="1">
        <p:scale>
          <a:sx n="86" d="100"/>
          <a:sy n="86" d="100"/>
        </p:scale>
        <p:origin x="4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425880-D198-47E9-AA19-EB5AFDC1213F}"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221831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225964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99687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918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425880-D198-47E9-AA19-EB5AFDC1213F}"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335611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425880-D198-47E9-AA19-EB5AFDC1213F}"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81092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425880-D198-47E9-AA19-EB5AFDC1213F}" type="datetimeFigureOut">
              <a:rPr lang="en-US" smtClean="0"/>
              <a:t>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429236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425880-D198-47E9-AA19-EB5AFDC1213F}" type="datetimeFigureOut">
              <a:rPr lang="en-US" smtClean="0"/>
              <a:t>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8820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25880-D198-47E9-AA19-EB5AFDC1213F}" type="datetimeFigureOut">
              <a:rPr lang="en-US" smtClean="0"/>
              <a:t>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447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5880-D198-47E9-AA19-EB5AFDC1213F}"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63313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5880-D198-47E9-AA19-EB5AFDC1213F}"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626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25880-D198-47E9-AA19-EB5AFDC1213F}" type="datetimeFigureOut">
              <a:rPr lang="en-US" smtClean="0"/>
              <a:t>2/21/2021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CA2A0-8EA5-46FB-A95A-46D7D0341A72}" type="slidenum">
              <a:rPr lang="en-US" smtClean="0"/>
              <a:t>‹#›</a:t>
            </a:fld>
            <a:endParaRPr lang="en-US"/>
          </a:p>
        </p:txBody>
      </p:sp>
    </p:spTree>
    <p:extLst>
      <p:ext uri="{BB962C8B-B14F-4D97-AF65-F5344CB8AC3E}">
        <p14:creationId xmlns:p14="http://schemas.microsoft.com/office/powerpoint/2010/main" val="2363098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2776"/>
            <a:ext cx="9144000" cy="1132523"/>
          </a:xfrm>
        </p:spPr>
        <p:txBody>
          <a:bodyPr/>
          <a:lstStyle/>
          <a:p>
            <a:r>
              <a:rPr lang="en-US" dirty="0">
                <a:latin typeface="Letter-join Plus 8" panose="02000505000000020003" pitchFamily="50" charset="0"/>
              </a:rPr>
              <a:t>English</a:t>
            </a:r>
          </a:p>
        </p:txBody>
      </p:sp>
      <p:sp>
        <p:nvSpPr>
          <p:cNvPr id="3" name="Subtitle 2"/>
          <p:cNvSpPr>
            <a:spLocks noGrp="1"/>
          </p:cNvSpPr>
          <p:nvPr>
            <p:ph type="subTitle" idx="1"/>
          </p:nvPr>
        </p:nvSpPr>
        <p:spPr>
          <a:xfrm>
            <a:off x="3184124" y="3429000"/>
            <a:ext cx="6386004" cy="930773"/>
          </a:xfrm>
        </p:spPr>
        <p:txBody>
          <a:bodyPr>
            <a:normAutofit fontScale="92500"/>
          </a:bodyPr>
          <a:lstStyle/>
          <a:p>
            <a:r>
              <a:rPr lang="en-US" sz="4000" dirty="0">
                <a:latin typeface="Letter-join Plus 8" panose="02000505000000020003" pitchFamily="50" charset="0"/>
              </a:rPr>
              <a:t>Tuesday 23nd February 2021</a:t>
            </a:r>
          </a:p>
        </p:txBody>
      </p:sp>
    </p:spTree>
    <p:extLst>
      <p:ext uri="{BB962C8B-B14F-4D97-AF65-F5344CB8AC3E}">
        <p14:creationId xmlns:p14="http://schemas.microsoft.com/office/powerpoint/2010/main" val="335058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E51D-FBC2-4E92-8E8A-E4F96584E75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245EFA2-8A23-4FF5-9107-658F6CADD4B1}"/>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B4BCEA3-05E1-4583-B1AD-9E2FD35347A0}"/>
              </a:ext>
            </a:extLst>
          </p:cNvPr>
          <p:cNvPicPr>
            <a:picLocks noChangeAspect="1"/>
          </p:cNvPicPr>
          <p:nvPr/>
        </p:nvPicPr>
        <p:blipFill>
          <a:blip r:embed="rId2"/>
          <a:stretch>
            <a:fillRect/>
          </a:stretch>
        </p:blipFill>
        <p:spPr>
          <a:xfrm>
            <a:off x="298515" y="0"/>
            <a:ext cx="11594969" cy="6858000"/>
          </a:xfrm>
          <a:prstGeom prst="rect">
            <a:avLst/>
          </a:prstGeom>
        </p:spPr>
      </p:pic>
    </p:spTree>
    <p:extLst>
      <p:ext uri="{BB962C8B-B14F-4D97-AF65-F5344CB8AC3E}">
        <p14:creationId xmlns:p14="http://schemas.microsoft.com/office/powerpoint/2010/main" val="1684584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D537-2555-4577-A7ED-82B3E150A376}"/>
              </a:ext>
            </a:extLst>
          </p:cNvPr>
          <p:cNvSpPr>
            <a:spLocks noGrp="1"/>
          </p:cNvSpPr>
          <p:nvPr>
            <p:ph type="title"/>
          </p:nvPr>
        </p:nvSpPr>
        <p:spPr>
          <a:xfrm>
            <a:off x="755904" y="289592"/>
            <a:ext cx="10515600" cy="1325563"/>
          </a:xfrm>
        </p:spPr>
        <p:txBody>
          <a:bodyPr/>
          <a:lstStyle/>
          <a:p>
            <a:r>
              <a:rPr lang="en-GB" u="sng" dirty="0"/>
              <a:t>Can I create a mini graphic novel from my suspense story?</a:t>
            </a:r>
          </a:p>
        </p:txBody>
      </p:sp>
      <p:pic>
        <p:nvPicPr>
          <p:cNvPr id="1026" name="Picture 2" descr="Image result for graphic novels for children">
            <a:extLst>
              <a:ext uri="{FF2B5EF4-FFF2-40B4-BE49-F238E27FC236}">
                <a16:creationId xmlns:a16="http://schemas.microsoft.com/office/drawing/2014/main" id="{DA7809B5-D02A-42E3-934E-CB01BCC20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37" y="1928167"/>
            <a:ext cx="3427479" cy="4059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aphic novels for children">
            <a:extLst>
              <a:ext uri="{FF2B5EF4-FFF2-40B4-BE49-F238E27FC236}">
                <a16:creationId xmlns:a16="http://schemas.microsoft.com/office/drawing/2014/main" id="{71EB564F-DDF2-4459-B5CA-4AF400795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300" y="1199564"/>
            <a:ext cx="2224299" cy="33546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graphic novels for children pages">
            <a:extLst>
              <a:ext uri="{FF2B5EF4-FFF2-40B4-BE49-F238E27FC236}">
                <a16:creationId xmlns:a16="http://schemas.microsoft.com/office/drawing/2014/main" id="{293208E7-A264-41B4-A203-51E8EE267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0517" y="3349070"/>
            <a:ext cx="4707849" cy="321933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6EE15D63-31CA-4DB7-B096-34FC4BAE6790}"/>
              </a:ext>
            </a:extLst>
          </p:cNvPr>
          <p:cNvSpPr>
            <a:spLocks noGrp="1"/>
          </p:cNvSpPr>
          <p:nvPr>
            <p:ph idx="1"/>
          </p:nvPr>
        </p:nvSpPr>
        <p:spPr>
          <a:xfrm>
            <a:off x="7444793" y="1237554"/>
            <a:ext cx="3972757" cy="2720479"/>
          </a:xfrm>
        </p:spPr>
        <p:txBody>
          <a:bodyPr/>
          <a:lstStyle/>
          <a:p>
            <a:pPr marL="0" indent="0">
              <a:buNone/>
            </a:pPr>
            <a:r>
              <a:rPr lang="en-GB" dirty="0"/>
              <a:t>This week you are going to change your suspense story into a graphic novel.</a:t>
            </a:r>
          </a:p>
          <a:p>
            <a:pPr marL="0" indent="0">
              <a:buNone/>
            </a:pPr>
            <a:endParaRPr lang="en-GB" dirty="0"/>
          </a:p>
        </p:txBody>
      </p:sp>
      <p:sp>
        <p:nvSpPr>
          <p:cNvPr id="6" name="TextBox 5">
            <a:extLst>
              <a:ext uri="{FF2B5EF4-FFF2-40B4-BE49-F238E27FC236}">
                <a16:creationId xmlns:a16="http://schemas.microsoft.com/office/drawing/2014/main" id="{FC69D467-6B98-49C7-9064-CFA65A4C2CA3}"/>
              </a:ext>
            </a:extLst>
          </p:cNvPr>
          <p:cNvSpPr txBox="1"/>
          <p:nvPr/>
        </p:nvSpPr>
        <p:spPr>
          <a:xfrm>
            <a:off x="4113446" y="4742352"/>
            <a:ext cx="2571440" cy="1477328"/>
          </a:xfrm>
          <a:prstGeom prst="rect">
            <a:avLst/>
          </a:prstGeom>
          <a:noFill/>
        </p:spPr>
        <p:txBody>
          <a:bodyPr wrap="square" rtlCol="0">
            <a:spAutoFit/>
          </a:bodyPr>
          <a:lstStyle/>
          <a:p>
            <a:r>
              <a:rPr lang="en-GB" dirty="0"/>
              <a:t>As you can see from the examples, each picture represents a scene, with speech bubbles for the dialogue.</a:t>
            </a:r>
          </a:p>
        </p:txBody>
      </p:sp>
    </p:spTree>
    <p:extLst>
      <p:ext uri="{BB962C8B-B14F-4D97-AF65-F5344CB8AC3E}">
        <p14:creationId xmlns:p14="http://schemas.microsoft.com/office/powerpoint/2010/main" val="1526630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234A-6F50-4AAC-B564-CEC5F6F26AF3}"/>
              </a:ext>
            </a:extLst>
          </p:cNvPr>
          <p:cNvSpPr>
            <a:spLocks noGrp="1"/>
          </p:cNvSpPr>
          <p:nvPr>
            <p:ph type="title"/>
          </p:nvPr>
        </p:nvSpPr>
        <p:spPr>
          <a:xfrm>
            <a:off x="838201" y="365125"/>
            <a:ext cx="3423082" cy="1325563"/>
          </a:xfrm>
        </p:spPr>
        <p:txBody>
          <a:bodyPr>
            <a:normAutofit/>
          </a:bodyPr>
          <a:lstStyle/>
          <a:p>
            <a:br>
              <a:rPr lang="en-GB" sz="1600" dirty="0"/>
            </a:br>
            <a:br>
              <a:rPr lang="en-GB" sz="1600" dirty="0"/>
            </a:br>
            <a:r>
              <a:rPr lang="en-GB" sz="1600" dirty="0"/>
              <a:t> </a:t>
            </a:r>
          </a:p>
        </p:txBody>
      </p:sp>
      <p:pic>
        <p:nvPicPr>
          <p:cNvPr id="4" name="Content Placeholder 3">
            <a:extLst>
              <a:ext uri="{FF2B5EF4-FFF2-40B4-BE49-F238E27FC236}">
                <a16:creationId xmlns:a16="http://schemas.microsoft.com/office/drawing/2014/main" id="{EB43D0BD-19FA-4A07-A7FE-6F01ED809156}"/>
              </a:ext>
            </a:extLst>
          </p:cNvPr>
          <p:cNvPicPr>
            <a:picLocks noGrp="1" noChangeAspect="1"/>
          </p:cNvPicPr>
          <p:nvPr>
            <p:ph idx="1"/>
          </p:nvPr>
        </p:nvPicPr>
        <p:blipFill>
          <a:blip r:embed="rId4"/>
          <a:stretch>
            <a:fillRect/>
          </a:stretch>
        </p:blipFill>
        <p:spPr>
          <a:xfrm>
            <a:off x="4149203" y="275822"/>
            <a:ext cx="6603033" cy="4543066"/>
          </a:xfrm>
          <a:prstGeom prst="rect">
            <a:avLst/>
          </a:prstGeom>
        </p:spPr>
      </p:pic>
      <p:pic>
        <p:nvPicPr>
          <p:cNvPr id="5" name="Picture 6" descr="Image result for graphic novels for children">
            <a:extLst>
              <a:ext uri="{FF2B5EF4-FFF2-40B4-BE49-F238E27FC236}">
                <a16:creationId xmlns:a16="http://schemas.microsoft.com/office/drawing/2014/main" id="{C9911AB5-2806-4B5B-A534-1BB6EB5DC7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24" y="3631761"/>
            <a:ext cx="3740443" cy="23742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8B6B8F3-7F98-4D35-863D-360CA697A593}"/>
              </a:ext>
            </a:extLst>
          </p:cNvPr>
          <p:cNvSpPr txBox="1"/>
          <p:nvPr/>
        </p:nvSpPr>
        <p:spPr>
          <a:xfrm>
            <a:off x="6223247" y="1547156"/>
            <a:ext cx="237566" cy="369332"/>
          </a:xfrm>
          <a:prstGeom prst="rect">
            <a:avLst/>
          </a:prstGeom>
          <a:noFill/>
        </p:spPr>
        <p:txBody>
          <a:bodyPr wrap="none" rtlCol="0">
            <a:spAutoFit/>
          </a:bodyPr>
          <a:lstStyle/>
          <a:p>
            <a:r>
              <a:rPr lang="en-GB" dirty="0"/>
              <a:t> </a:t>
            </a:r>
          </a:p>
        </p:txBody>
      </p:sp>
      <p:sp>
        <p:nvSpPr>
          <p:cNvPr id="8" name="Rectangle 7">
            <a:extLst>
              <a:ext uri="{FF2B5EF4-FFF2-40B4-BE49-F238E27FC236}">
                <a16:creationId xmlns:a16="http://schemas.microsoft.com/office/drawing/2014/main" id="{3BE81798-1AE9-4AE2-A32B-D491E8421A8A}"/>
              </a:ext>
            </a:extLst>
          </p:cNvPr>
          <p:cNvSpPr/>
          <p:nvPr/>
        </p:nvSpPr>
        <p:spPr>
          <a:xfrm>
            <a:off x="520840" y="671360"/>
            <a:ext cx="3740443" cy="3416320"/>
          </a:xfrm>
          <a:prstGeom prst="rect">
            <a:avLst/>
          </a:prstGeom>
        </p:spPr>
        <p:txBody>
          <a:bodyPr wrap="square">
            <a:spAutoFit/>
          </a:bodyPr>
          <a:lstStyle/>
          <a:p>
            <a:r>
              <a:rPr lang="en-GB" dirty="0"/>
              <a:t>You have now got Tuesday, Wednesday and Thursday to carefully illustrate your suspense story.</a:t>
            </a:r>
          </a:p>
          <a:p>
            <a:endParaRPr lang="en-GB" dirty="0"/>
          </a:p>
          <a:p>
            <a:r>
              <a:rPr lang="en-GB" dirty="0"/>
              <a:t> Try to add lots of tension, with dark colours- Remember this is a creepy old house!</a:t>
            </a:r>
          </a:p>
          <a:p>
            <a:endParaRPr lang="en-GB" dirty="0"/>
          </a:p>
          <a:p>
            <a:r>
              <a:rPr lang="en-GB" dirty="0"/>
              <a:t>Give your characters a range of expressions to show their feelings.</a:t>
            </a:r>
          </a:p>
          <a:p>
            <a:br>
              <a:rPr lang="en-GB" dirty="0"/>
            </a:br>
            <a:endParaRPr lang="en-GB" dirty="0"/>
          </a:p>
        </p:txBody>
      </p:sp>
      <p:sp>
        <p:nvSpPr>
          <p:cNvPr id="9" name="TextBox 8">
            <a:extLst>
              <a:ext uri="{FF2B5EF4-FFF2-40B4-BE49-F238E27FC236}">
                <a16:creationId xmlns:a16="http://schemas.microsoft.com/office/drawing/2014/main" id="{35CFAD13-A4C6-434A-9A1D-00116AF2BABD}"/>
              </a:ext>
            </a:extLst>
          </p:cNvPr>
          <p:cNvSpPr txBox="1"/>
          <p:nvPr/>
        </p:nvSpPr>
        <p:spPr>
          <a:xfrm>
            <a:off x="4690897" y="4941512"/>
            <a:ext cx="6061339" cy="1477328"/>
          </a:xfrm>
          <a:prstGeom prst="rect">
            <a:avLst/>
          </a:prstGeom>
          <a:noFill/>
        </p:spPr>
        <p:txBody>
          <a:bodyPr wrap="square" rtlCol="0">
            <a:spAutoFit/>
          </a:bodyPr>
          <a:lstStyle/>
          <a:p>
            <a:r>
              <a:rPr lang="en-GB" dirty="0"/>
              <a:t>Use the larger spaces to draw the illustrations and the smaller rectangles to explain action.</a:t>
            </a:r>
          </a:p>
          <a:p>
            <a:br>
              <a:rPr lang="en-GB" dirty="0"/>
            </a:br>
            <a:r>
              <a:rPr lang="en-GB" dirty="0"/>
              <a:t>Then, add dialogue between the characters.</a:t>
            </a:r>
            <a:br>
              <a:rPr lang="en-GB" dirty="0"/>
            </a:br>
            <a:r>
              <a:rPr lang="en-GB" dirty="0"/>
              <a:t>Use speech and thought bubbles for this.</a:t>
            </a:r>
          </a:p>
        </p:txBody>
      </p:sp>
      <p:pic>
        <p:nvPicPr>
          <p:cNvPr id="3" name="Recorded Sound">
            <a:hlinkClick r:id="" action="ppaction://media"/>
            <a:extLst>
              <a:ext uri="{FF2B5EF4-FFF2-40B4-BE49-F238E27FC236}">
                <a16:creationId xmlns:a16="http://schemas.microsoft.com/office/drawing/2014/main" id="{99EE625F-9C29-44AE-84C2-5E6D7A1C6A0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71464" y="4941512"/>
            <a:ext cx="1642601" cy="1642601"/>
          </a:xfrm>
          <a:prstGeom prst="rect">
            <a:avLst/>
          </a:prstGeom>
        </p:spPr>
      </p:pic>
    </p:spTree>
    <p:extLst>
      <p:ext uri="{BB962C8B-B14F-4D97-AF65-F5344CB8AC3E}">
        <p14:creationId xmlns:p14="http://schemas.microsoft.com/office/powerpoint/2010/main" val="277581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47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Letter-join Plus 8" panose="02000505000000020003" pitchFamily="50" charset="0"/>
              </a:rPr>
              <a:t>Reading Together for Pleasure</a:t>
            </a:r>
          </a:p>
        </p:txBody>
      </p:sp>
      <p:sp>
        <p:nvSpPr>
          <p:cNvPr id="3" name="Content Placeholder 2"/>
          <p:cNvSpPr>
            <a:spLocks noGrp="1"/>
          </p:cNvSpPr>
          <p:nvPr>
            <p:ph idx="1"/>
          </p:nvPr>
        </p:nvSpPr>
        <p:spPr>
          <a:xfrm>
            <a:off x="3317966" y="1690688"/>
            <a:ext cx="4402183" cy="3926341"/>
          </a:xfrm>
        </p:spPr>
        <p:txBody>
          <a:bodyPr>
            <a:normAutofit fontScale="92500"/>
          </a:bodyPr>
          <a:lstStyle/>
          <a:p>
            <a:pPr marL="0" indent="0">
              <a:buNone/>
            </a:pPr>
            <a:endParaRPr lang="en-US" dirty="0"/>
          </a:p>
          <a:p>
            <a:pPr marL="0" indent="0">
              <a:buNone/>
            </a:pPr>
            <a:r>
              <a:rPr lang="en-US" sz="2400" dirty="0">
                <a:latin typeface="Letter-join Plus 8" panose="02000505000000020003" pitchFamily="50" charset="0"/>
              </a:rPr>
              <a:t>Miss Lodge, kindly bought us this lovely book ‘The Book of Hope’ just before the Christmas holiday. We thought it would be nice to share everyday ,some of the words and pictures to provide you with a little bit of comfort, inspiration and entertainment!</a:t>
            </a:r>
          </a:p>
          <a:p>
            <a:pPr marL="0" indent="0">
              <a:buNone/>
            </a:pPr>
            <a:endParaRPr lang="en-US" sz="2400" dirty="0">
              <a:latin typeface="Letter-join Plus 8" panose="02000505000000020003" pitchFamily="50" charset="0"/>
            </a:endParaRPr>
          </a:p>
          <a:p>
            <a:pPr marL="0" indent="0">
              <a:buNone/>
            </a:pPr>
            <a:r>
              <a:rPr lang="en-US" sz="2400" dirty="0">
                <a:latin typeface="Letter-join Plus 8" panose="02000505000000020003" pitchFamily="50" charset="0"/>
              </a:rPr>
              <a:t>Hope you enjoy hearing our voices.</a:t>
            </a:r>
          </a:p>
          <a:p>
            <a:pPr marL="0" indent="0">
              <a:buNone/>
            </a:pPr>
            <a:endParaRPr lang="en-US" sz="1800" dirty="0">
              <a:latin typeface="Letter-join Plus 8" panose="02000505000000020003" pitchFamily="50" charset="0"/>
            </a:endParaRPr>
          </a:p>
          <a:p>
            <a:pPr marL="0" indent="0">
              <a:buNone/>
            </a:pPr>
            <a:endParaRPr lang="en-US" sz="1800" dirty="0">
              <a:latin typeface="Letter-join Plus 8" panose="02000505000000020003" pitchFamily="50" charset="0"/>
            </a:endParaRPr>
          </a:p>
        </p:txBody>
      </p:sp>
      <p:pic>
        <p:nvPicPr>
          <p:cNvPr id="4" name="Picture 3" descr="https://i1.wp.com/bookstoker.com/wp-content/uploads/2020/11/The-Book-of-Hopes-edited-by-Katherine-Rundell.jpg?fit=500%2C697&amp;ssl=1"/>
          <p:cNvPicPr/>
          <p:nvPr/>
        </p:nvPicPr>
        <p:blipFill>
          <a:blip r:embed="rId2">
            <a:extLst>
              <a:ext uri="{28A0092B-C50C-407E-A947-70E740481C1C}">
                <a14:useLocalDpi xmlns:a14="http://schemas.microsoft.com/office/drawing/2010/main" val="0"/>
              </a:ext>
            </a:extLst>
          </a:blip>
          <a:srcRect/>
          <a:stretch>
            <a:fillRect/>
          </a:stretch>
        </p:blipFill>
        <p:spPr bwMode="auto">
          <a:xfrm>
            <a:off x="1046389" y="1864814"/>
            <a:ext cx="1992902" cy="3351575"/>
          </a:xfrm>
          <a:prstGeom prst="rect">
            <a:avLst/>
          </a:prstGeom>
          <a:noFill/>
          <a:ln>
            <a:noFill/>
          </a:ln>
        </p:spPr>
      </p:pic>
      <p:pic>
        <p:nvPicPr>
          <p:cNvPr id="5" name="Picture 4"/>
          <p:cNvPicPr>
            <a:picLocks noChangeAspect="1"/>
          </p:cNvPicPr>
          <p:nvPr/>
        </p:nvPicPr>
        <p:blipFill>
          <a:blip r:embed="rId3"/>
          <a:stretch>
            <a:fillRect/>
          </a:stretch>
        </p:blipFill>
        <p:spPr>
          <a:xfrm>
            <a:off x="7994740" y="2228532"/>
            <a:ext cx="3359060" cy="2097237"/>
          </a:xfrm>
          <a:prstGeom prst="rect">
            <a:avLst/>
          </a:prstGeom>
        </p:spPr>
      </p:pic>
    </p:spTree>
    <p:extLst>
      <p:ext uri="{BB962C8B-B14F-4D97-AF65-F5344CB8AC3E}">
        <p14:creationId xmlns:p14="http://schemas.microsoft.com/office/powerpoint/2010/main" val="2453784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846161" y="360099"/>
            <a:ext cx="4691965" cy="5932370"/>
          </a:xfrm>
          <a:prstGeom prst="rect">
            <a:avLst/>
          </a:prstGeom>
        </p:spPr>
      </p:pic>
      <p:pic>
        <p:nvPicPr>
          <p:cNvPr id="3" name="Picture 2"/>
          <p:cNvPicPr>
            <a:picLocks noChangeAspect="1"/>
          </p:cNvPicPr>
          <p:nvPr/>
        </p:nvPicPr>
        <p:blipFill>
          <a:blip r:embed="rId5"/>
          <a:stretch>
            <a:fillRect/>
          </a:stretch>
        </p:blipFill>
        <p:spPr>
          <a:xfrm>
            <a:off x="3330783" y="1621861"/>
            <a:ext cx="858573" cy="400667"/>
          </a:xfrm>
          <a:prstGeom prst="rect">
            <a:avLst/>
          </a:prstGeom>
        </p:spPr>
      </p:pic>
      <p:pic>
        <p:nvPicPr>
          <p:cNvPr id="12290" name="Picture 2" descr="The Most Beautiful Waterfalls in the World | Slideshow | The Active Tim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126" y="1822194"/>
            <a:ext cx="5661416" cy="3767417"/>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45172" y="5284811"/>
            <a:ext cx="609600" cy="609600"/>
          </a:xfrm>
          <a:prstGeom prst="rect">
            <a:avLst/>
          </a:prstGeom>
        </p:spPr>
      </p:pic>
      <p:sp>
        <p:nvSpPr>
          <p:cNvPr id="5" name="TextBox 4">
            <a:extLst>
              <a:ext uri="{FF2B5EF4-FFF2-40B4-BE49-F238E27FC236}">
                <a16:creationId xmlns:a16="http://schemas.microsoft.com/office/drawing/2014/main" id="{7D2F2690-FFA0-46C5-987B-BCA722E43D5C}"/>
              </a:ext>
            </a:extLst>
          </p:cNvPr>
          <p:cNvSpPr txBox="1"/>
          <p:nvPr/>
        </p:nvSpPr>
        <p:spPr>
          <a:xfrm>
            <a:off x="7226423" y="213064"/>
            <a:ext cx="2494626" cy="769441"/>
          </a:xfrm>
          <a:prstGeom prst="rect">
            <a:avLst/>
          </a:prstGeom>
          <a:noFill/>
        </p:spPr>
        <p:txBody>
          <a:bodyPr wrap="square" rtlCol="0">
            <a:spAutoFit/>
          </a:bodyPr>
          <a:lstStyle/>
          <a:p>
            <a:r>
              <a:rPr lang="en-GB" sz="4400" dirty="0"/>
              <a:t>Tuesday</a:t>
            </a:r>
            <a:r>
              <a:rPr lang="en-GB" dirty="0"/>
              <a:t> </a:t>
            </a:r>
          </a:p>
        </p:txBody>
      </p:sp>
    </p:spTree>
    <p:extLst>
      <p:ext uri="{BB962C8B-B14F-4D97-AF65-F5344CB8AC3E}">
        <p14:creationId xmlns:p14="http://schemas.microsoft.com/office/powerpoint/2010/main" val="24399245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2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202</Words>
  <Application>Microsoft Office PowerPoint</Application>
  <PresentationFormat>Widescreen</PresentationFormat>
  <Paragraphs>21</Paragraphs>
  <Slides>6</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Letter-join Plus 8</vt:lpstr>
      <vt:lpstr>Office Theme</vt:lpstr>
      <vt:lpstr>English</vt:lpstr>
      <vt:lpstr>PowerPoint Presentation</vt:lpstr>
      <vt:lpstr>Can I create a mini graphic novel from my suspense story?</vt:lpstr>
      <vt:lpstr>   </vt:lpstr>
      <vt:lpstr>Reading Together for Pleasure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dc:title>
  <dc:creator>Carole Nicholson</dc:creator>
  <cp:lastModifiedBy>Tracy Whittam</cp:lastModifiedBy>
  <cp:revision>99</cp:revision>
  <dcterms:created xsi:type="dcterms:W3CDTF">2021-01-08T11:27:35Z</dcterms:created>
  <dcterms:modified xsi:type="dcterms:W3CDTF">2021-02-21T13:02:52Z</dcterms:modified>
</cp:coreProperties>
</file>