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57" r:id="rId7"/>
    <p:sldId id="27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1524000" y="3602038"/>
            <a:ext cx="9144000" cy="930773"/>
          </a:xfrm>
        </p:spPr>
        <p:txBody>
          <a:bodyPr>
            <a:normAutofit/>
          </a:bodyPr>
          <a:lstStyle/>
          <a:p>
            <a:r>
              <a:rPr lang="en-US" sz="4000" dirty="0">
                <a:latin typeface="Letter-join Plus 8" panose="02000505000000020003" pitchFamily="50" charset="0"/>
              </a:rPr>
              <a:t>Monday 22nd </a:t>
            </a:r>
            <a:r>
              <a:rPr lang="en-US" sz="4000" dirty="0" err="1">
                <a:latin typeface="Letter-join Plus 8" panose="02000505000000020003" pitchFamily="50" charset="0"/>
              </a:rPr>
              <a:t>Febuary</a:t>
            </a:r>
            <a:r>
              <a:rPr lang="en-US" sz="4000" dirty="0">
                <a:latin typeface="Letter-join Plus 8" panose="02000505000000020003" pitchFamily="50" charset="0"/>
              </a:rPr>
              <a:t> 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2015288" y="0"/>
            <a:ext cx="8444677" cy="672817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7311" y="1072445"/>
            <a:ext cx="1546578" cy="1546578"/>
          </a:xfrm>
          <a:prstGeom prst="rect">
            <a:avLst/>
          </a:prstGeom>
        </p:spPr>
      </p:pic>
    </p:spTree>
    <p:extLst>
      <p:ext uri="{BB962C8B-B14F-4D97-AF65-F5344CB8AC3E}">
        <p14:creationId xmlns:p14="http://schemas.microsoft.com/office/powerpoint/2010/main" val="642417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9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D537-2555-4577-A7ED-82B3E150A376}"/>
              </a:ext>
            </a:extLst>
          </p:cNvPr>
          <p:cNvSpPr>
            <a:spLocks noGrp="1"/>
          </p:cNvSpPr>
          <p:nvPr>
            <p:ph type="title"/>
          </p:nvPr>
        </p:nvSpPr>
        <p:spPr>
          <a:xfrm>
            <a:off x="755904" y="289592"/>
            <a:ext cx="10515600" cy="1325563"/>
          </a:xfrm>
        </p:spPr>
        <p:txBody>
          <a:bodyPr/>
          <a:lstStyle/>
          <a:p>
            <a:r>
              <a:rPr lang="en-GB" u="sng" dirty="0"/>
              <a:t>Can I create a mini graphic novel from my suspense story?</a:t>
            </a:r>
          </a:p>
        </p:txBody>
      </p:sp>
      <p:pic>
        <p:nvPicPr>
          <p:cNvPr id="1026" name="Picture 2" descr="Image result for graphic novels for children">
            <a:extLst>
              <a:ext uri="{FF2B5EF4-FFF2-40B4-BE49-F238E27FC236}">
                <a16:creationId xmlns:a16="http://schemas.microsoft.com/office/drawing/2014/main" id="{DA7809B5-D02A-42E3-934E-CB01BCC20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37" y="1928167"/>
            <a:ext cx="3427479" cy="405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phic novels for children">
            <a:extLst>
              <a:ext uri="{FF2B5EF4-FFF2-40B4-BE49-F238E27FC236}">
                <a16:creationId xmlns:a16="http://schemas.microsoft.com/office/drawing/2014/main" id="{71EB564F-DDF2-4459-B5CA-4AF400795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300" y="1199564"/>
            <a:ext cx="2224299" cy="3354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raphic novels for children pages">
            <a:extLst>
              <a:ext uri="{FF2B5EF4-FFF2-40B4-BE49-F238E27FC236}">
                <a16:creationId xmlns:a16="http://schemas.microsoft.com/office/drawing/2014/main" id="{293208E7-A264-41B4-A203-51E8EE267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517" y="3349070"/>
            <a:ext cx="4707849" cy="3219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EE15D63-31CA-4DB7-B096-34FC4BAE6790}"/>
              </a:ext>
            </a:extLst>
          </p:cNvPr>
          <p:cNvSpPr>
            <a:spLocks noGrp="1"/>
          </p:cNvSpPr>
          <p:nvPr>
            <p:ph idx="1"/>
          </p:nvPr>
        </p:nvSpPr>
        <p:spPr>
          <a:xfrm>
            <a:off x="7444793" y="1237554"/>
            <a:ext cx="3972757" cy="2720479"/>
          </a:xfrm>
        </p:spPr>
        <p:txBody>
          <a:bodyPr/>
          <a:lstStyle/>
          <a:p>
            <a:pPr marL="0" indent="0">
              <a:buNone/>
            </a:pPr>
            <a:r>
              <a:rPr lang="en-GB" dirty="0"/>
              <a:t>This week you are going to change your suspense story into a graphic novel.</a:t>
            </a:r>
          </a:p>
          <a:p>
            <a:pPr marL="0" indent="0">
              <a:buNone/>
            </a:pPr>
            <a:endParaRPr lang="en-GB" dirty="0"/>
          </a:p>
        </p:txBody>
      </p:sp>
      <p:sp>
        <p:nvSpPr>
          <p:cNvPr id="6" name="TextBox 5">
            <a:extLst>
              <a:ext uri="{FF2B5EF4-FFF2-40B4-BE49-F238E27FC236}">
                <a16:creationId xmlns:a16="http://schemas.microsoft.com/office/drawing/2014/main" id="{FC69D467-6B98-49C7-9064-CFA65A4C2CA3}"/>
              </a:ext>
            </a:extLst>
          </p:cNvPr>
          <p:cNvSpPr txBox="1"/>
          <p:nvPr/>
        </p:nvSpPr>
        <p:spPr>
          <a:xfrm>
            <a:off x="4113446" y="4742352"/>
            <a:ext cx="2571440" cy="1477328"/>
          </a:xfrm>
          <a:prstGeom prst="rect">
            <a:avLst/>
          </a:prstGeom>
          <a:noFill/>
        </p:spPr>
        <p:txBody>
          <a:bodyPr wrap="square" rtlCol="0">
            <a:spAutoFit/>
          </a:bodyPr>
          <a:lstStyle/>
          <a:p>
            <a:r>
              <a:rPr lang="en-GB" dirty="0"/>
              <a:t>As you can see from the examples, each picture represents a scene, with speech bubbles for the dialogue.</a:t>
            </a:r>
          </a:p>
        </p:txBody>
      </p:sp>
    </p:spTree>
    <p:extLst>
      <p:ext uri="{BB962C8B-B14F-4D97-AF65-F5344CB8AC3E}">
        <p14:creationId xmlns:p14="http://schemas.microsoft.com/office/powerpoint/2010/main" val="152663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234A-6F50-4AAC-B564-CEC5F6F26AF3}"/>
              </a:ext>
            </a:extLst>
          </p:cNvPr>
          <p:cNvSpPr>
            <a:spLocks noGrp="1"/>
          </p:cNvSpPr>
          <p:nvPr>
            <p:ph type="title"/>
          </p:nvPr>
        </p:nvSpPr>
        <p:spPr>
          <a:xfrm>
            <a:off x="838201" y="365125"/>
            <a:ext cx="3423082" cy="1325563"/>
          </a:xfrm>
        </p:spPr>
        <p:txBody>
          <a:bodyPr>
            <a:normAutofit/>
          </a:bodyPr>
          <a:lstStyle/>
          <a:p>
            <a:br>
              <a:rPr lang="en-GB" sz="1600" dirty="0"/>
            </a:br>
            <a:br>
              <a:rPr lang="en-GB" sz="1600" dirty="0"/>
            </a:br>
            <a:r>
              <a:rPr lang="en-GB" sz="1600" dirty="0"/>
              <a:t> </a:t>
            </a:r>
          </a:p>
        </p:txBody>
      </p:sp>
      <p:pic>
        <p:nvPicPr>
          <p:cNvPr id="4" name="Content Placeholder 3">
            <a:extLst>
              <a:ext uri="{FF2B5EF4-FFF2-40B4-BE49-F238E27FC236}">
                <a16:creationId xmlns:a16="http://schemas.microsoft.com/office/drawing/2014/main" id="{EB43D0BD-19FA-4A07-A7FE-6F01ED809156}"/>
              </a:ext>
            </a:extLst>
          </p:cNvPr>
          <p:cNvPicPr>
            <a:picLocks noGrp="1" noChangeAspect="1"/>
          </p:cNvPicPr>
          <p:nvPr>
            <p:ph idx="1"/>
          </p:nvPr>
        </p:nvPicPr>
        <p:blipFill>
          <a:blip r:embed="rId2"/>
          <a:stretch>
            <a:fillRect/>
          </a:stretch>
        </p:blipFill>
        <p:spPr>
          <a:xfrm>
            <a:off x="4149203" y="275822"/>
            <a:ext cx="6603033" cy="4543066"/>
          </a:xfrm>
          <a:prstGeom prst="rect">
            <a:avLst/>
          </a:prstGeom>
        </p:spPr>
      </p:pic>
      <p:pic>
        <p:nvPicPr>
          <p:cNvPr id="5" name="Picture 6" descr="Image result for graphic novels for children">
            <a:extLst>
              <a:ext uri="{FF2B5EF4-FFF2-40B4-BE49-F238E27FC236}">
                <a16:creationId xmlns:a16="http://schemas.microsoft.com/office/drawing/2014/main" id="{C9911AB5-2806-4B5B-A534-1BB6EB5DC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 y="3631761"/>
            <a:ext cx="3740443" cy="2374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B6B8F3-7F98-4D35-863D-360CA697A593}"/>
              </a:ext>
            </a:extLst>
          </p:cNvPr>
          <p:cNvSpPr txBox="1"/>
          <p:nvPr/>
        </p:nvSpPr>
        <p:spPr>
          <a:xfrm>
            <a:off x="6223247" y="1547156"/>
            <a:ext cx="237566" cy="369332"/>
          </a:xfrm>
          <a:prstGeom prst="rect">
            <a:avLst/>
          </a:prstGeom>
          <a:noFill/>
        </p:spPr>
        <p:txBody>
          <a:bodyPr wrap="none" rtlCol="0">
            <a:spAutoFit/>
          </a:bodyPr>
          <a:lstStyle/>
          <a:p>
            <a:r>
              <a:rPr lang="en-GB" dirty="0"/>
              <a:t> </a:t>
            </a:r>
          </a:p>
        </p:txBody>
      </p:sp>
      <p:sp>
        <p:nvSpPr>
          <p:cNvPr id="8" name="Rectangle 7">
            <a:extLst>
              <a:ext uri="{FF2B5EF4-FFF2-40B4-BE49-F238E27FC236}">
                <a16:creationId xmlns:a16="http://schemas.microsoft.com/office/drawing/2014/main" id="{3BE81798-1AE9-4AE2-A32B-D491E8421A8A}"/>
              </a:ext>
            </a:extLst>
          </p:cNvPr>
          <p:cNvSpPr/>
          <p:nvPr/>
        </p:nvSpPr>
        <p:spPr>
          <a:xfrm>
            <a:off x="520840" y="671360"/>
            <a:ext cx="3740443" cy="3139321"/>
          </a:xfrm>
          <a:prstGeom prst="rect">
            <a:avLst/>
          </a:prstGeom>
        </p:spPr>
        <p:txBody>
          <a:bodyPr wrap="square">
            <a:spAutoFit/>
          </a:bodyPr>
          <a:lstStyle/>
          <a:p>
            <a:r>
              <a:rPr lang="en-GB" dirty="0"/>
              <a:t>Use the larger spaces to draw the illustrations and the smaller rectangles to explain action.</a:t>
            </a:r>
          </a:p>
          <a:p>
            <a:br>
              <a:rPr lang="en-GB" dirty="0"/>
            </a:br>
            <a:r>
              <a:rPr lang="en-GB" dirty="0"/>
              <a:t>Then, add dialogue between the characters.</a:t>
            </a:r>
            <a:br>
              <a:rPr lang="en-GB" dirty="0"/>
            </a:br>
            <a:r>
              <a:rPr lang="en-GB" dirty="0"/>
              <a:t>Use speech and thought bubbles for this.</a:t>
            </a:r>
          </a:p>
          <a:p>
            <a:endParaRPr lang="en-GB" dirty="0"/>
          </a:p>
          <a:p>
            <a:br>
              <a:rPr lang="en-GB" dirty="0"/>
            </a:br>
            <a:endParaRPr lang="en-GB" dirty="0"/>
          </a:p>
        </p:txBody>
      </p:sp>
      <p:sp>
        <p:nvSpPr>
          <p:cNvPr id="9" name="TextBox 8">
            <a:extLst>
              <a:ext uri="{FF2B5EF4-FFF2-40B4-BE49-F238E27FC236}">
                <a16:creationId xmlns:a16="http://schemas.microsoft.com/office/drawing/2014/main" id="{35CFAD13-A4C6-434A-9A1D-00116AF2BABD}"/>
              </a:ext>
            </a:extLst>
          </p:cNvPr>
          <p:cNvSpPr txBox="1"/>
          <p:nvPr/>
        </p:nvSpPr>
        <p:spPr>
          <a:xfrm>
            <a:off x="4690897" y="4941512"/>
            <a:ext cx="6061339" cy="1200329"/>
          </a:xfrm>
          <a:prstGeom prst="rect">
            <a:avLst/>
          </a:prstGeom>
          <a:noFill/>
        </p:spPr>
        <p:txBody>
          <a:bodyPr wrap="square" rtlCol="0">
            <a:spAutoFit/>
          </a:bodyPr>
          <a:lstStyle/>
          <a:p>
            <a:r>
              <a:rPr lang="en-GB" dirty="0"/>
              <a:t>Today’s task is to plan which sections of your story will fit into which space.</a:t>
            </a:r>
          </a:p>
          <a:p>
            <a:r>
              <a:rPr lang="en-GB" dirty="0"/>
              <a:t>Use the template above to make notes in so you have a plan ready for drawing tomorrow.</a:t>
            </a:r>
          </a:p>
        </p:txBody>
      </p:sp>
    </p:spTree>
    <p:extLst>
      <p:ext uri="{BB962C8B-B14F-4D97-AF65-F5344CB8AC3E}">
        <p14:creationId xmlns:p14="http://schemas.microsoft.com/office/powerpoint/2010/main" val="277581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565-AFAB-4A3D-990A-D29BCF12CD5A}"/>
              </a:ext>
            </a:extLst>
          </p:cNvPr>
          <p:cNvSpPr>
            <a:spLocks noGrp="1"/>
          </p:cNvSpPr>
          <p:nvPr>
            <p:ph type="title"/>
          </p:nvPr>
        </p:nvSpPr>
        <p:spPr>
          <a:xfrm>
            <a:off x="838200" y="246595"/>
            <a:ext cx="10515600" cy="1325563"/>
          </a:xfrm>
        </p:spPr>
        <p:txBody>
          <a:bodyPr/>
          <a:lstStyle/>
          <a:p>
            <a:pPr algn="ctr"/>
            <a:r>
              <a:rPr lang="en-GB" u="sng" dirty="0"/>
              <a:t>60 Second Read</a:t>
            </a:r>
          </a:p>
        </p:txBody>
      </p:sp>
      <p:sp>
        <p:nvSpPr>
          <p:cNvPr id="9" name="Content Placeholder 8">
            <a:extLst>
              <a:ext uri="{FF2B5EF4-FFF2-40B4-BE49-F238E27FC236}">
                <a16:creationId xmlns:a16="http://schemas.microsoft.com/office/drawing/2014/main" id="{A2A53576-D6CE-4349-99BC-32E9B662F5E5}"/>
              </a:ext>
            </a:extLst>
          </p:cNvPr>
          <p:cNvSpPr>
            <a:spLocks noGrp="1"/>
          </p:cNvSpPr>
          <p:nvPr>
            <p:ph idx="1"/>
          </p:nvPr>
        </p:nvSpPr>
        <p:spPr>
          <a:xfrm>
            <a:off x="859654" y="1408375"/>
            <a:ext cx="10515600" cy="4351338"/>
          </a:xfrm>
        </p:spPr>
        <p:txBody>
          <a:bodyPr/>
          <a:lstStyle/>
          <a:p>
            <a:pPr marL="0" indent="0" algn="ctr">
              <a:buNone/>
            </a:pPr>
            <a:r>
              <a:rPr lang="en-GB" dirty="0"/>
              <a:t>Go to Purple mash to find the worksheet</a:t>
            </a:r>
          </a:p>
        </p:txBody>
      </p:sp>
      <p:pic>
        <p:nvPicPr>
          <p:cNvPr id="10" name="Picture 9">
            <a:extLst>
              <a:ext uri="{FF2B5EF4-FFF2-40B4-BE49-F238E27FC236}">
                <a16:creationId xmlns:a16="http://schemas.microsoft.com/office/drawing/2014/main" id="{4BDACF00-27CD-4CC5-A7D9-94EB0EEE6858}"/>
              </a:ext>
            </a:extLst>
          </p:cNvPr>
          <p:cNvPicPr>
            <a:picLocks noChangeAspect="1"/>
          </p:cNvPicPr>
          <p:nvPr/>
        </p:nvPicPr>
        <p:blipFill>
          <a:blip r:embed="rId2"/>
          <a:stretch>
            <a:fillRect/>
          </a:stretch>
        </p:blipFill>
        <p:spPr>
          <a:xfrm>
            <a:off x="2161752" y="1927804"/>
            <a:ext cx="7868496" cy="4993689"/>
          </a:xfrm>
          <a:prstGeom prst="rect">
            <a:avLst/>
          </a:prstGeom>
        </p:spPr>
      </p:pic>
    </p:spTree>
    <p:extLst>
      <p:ext uri="{BB962C8B-B14F-4D97-AF65-F5344CB8AC3E}">
        <p14:creationId xmlns:p14="http://schemas.microsoft.com/office/powerpoint/2010/main" val="174487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6954" y="835553"/>
            <a:ext cx="3681646" cy="4921780"/>
          </a:xfrm>
          <a:prstGeom prst="rect">
            <a:avLst/>
          </a:prstGeom>
        </p:spPr>
      </p:pic>
      <p:pic>
        <p:nvPicPr>
          <p:cNvPr id="3" name="Picture 2"/>
          <p:cNvPicPr>
            <a:picLocks noChangeAspect="1"/>
          </p:cNvPicPr>
          <p:nvPr/>
        </p:nvPicPr>
        <p:blipFill>
          <a:blip r:embed="rId5"/>
          <a:stretch>
            <a:fillRect/>
          </a:stretch>
        </p:blipFill>
        <p:spPr>
          <a:xfrm>
            <a:off x="4288600" y="1130169"/>
            <a:ext cx="3769254" cy="5438681"/>
          </a:xfrm>
          <a:prstGeom prst="rect">
            <a:avLst/>
          </a:prstGeom>
        </p:spPr>
      </p:pic>
      <p:pic>
        <p:nvPicPr>
          <p:cNvPr id="4" name="Picture 3"/>
          <p:cNvPicPr>
            <a:picLocks noChangeAspect="1"/>
          </p:cNvPicPr>
          <p:nvPr/>
        </p:nvPicPr>
        <p:blipFill>
          <a:blip r:embed="rId6"/>
          <a:stretch>
            <a:fillRect/>
          </a:stretch>
        </p:blipFill>
        <p:spPr>
          <a:xfrm>
            <a:off x="8195380" y="1211437"/>
            <a:ext cx="3658460" cy="2638073"/>
          </a:xfrm>
          <a:prstGeom prst="rect">
            <a:avLst/>
          </a:prstGeom>
        </p:spPr>
      </p:pic>
      <p:pic>
        <p:nvPicPr>
          <p:cNvPr id="5" name="Picture 4"/>
          <p:cNvPicPr>
            <a:picLocks noChangeAspect="1"/>
          </p:cNvPicPr>
          <p:nvPr/>
        </p:nvPicPr>
        <p:blipFill>
          <a:blip r:embed="rId7"/>
          <a:stretch>
            <a:fillRect/>
          </a:stretch>
        </p:blipFill>
        <p:spPr>
          <a:xfrm>
            <a:off x="1767092" y="1571448"/>
            <a:ext cx="1371219" cy="326481"/>
          </a:xfrm>
          <a:prstGeom prst="rect">
            <a:avLst/>
          </a:prstGeom>
        </p:spPr>
      </p:pic>
      <p:pic>
        <p:nvPicPr>
          <p:cNvPr id="6" name="Picture 2" descr="Green road 3 icon - Free green road ic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7484" y="396840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08143" y="5367670"/>
            <a:ext cx="609600" cy="609600"/>
          </a:xfrm>
          <a:prstGeom prst="rect">
            <a:avLst/>
          </a:prstGeom>
        </p:spPr>
      </p:pic>
    </p:spTree>
    <p:extLst>
      <p:ext uri="{BB962C8B-B14F-4D97-AF65-F5344CB8AC3E}">
        <p14:creationId xmlns:p14="http://schemas.microsoft.com/office/powerpoint/2010/main" val="4213454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67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199</Words>
  <Application>Microsoft Office PowerPoint</Application>
  <PresentationFormat>Widescreen</PresentationFormat>
  <Paragraphs>20</Paragraphs>
  <Slides>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Letter-join Plus 8</vt:lpstr>
      <vt:lpstr>Office Theme</vt:lpstr>
      <vt:lpstr>English</vt:lpstr>
      <vt:lpstr>PowerPoint Presentation</vt:lpstr>
      <vt:lpstr>Can I create a mini graphic novel from my suspense story?</vt:lpstr>
      <vt:lpstr>   </vt:lpstr>
      <vt:lpstr>60 Second Read</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93</cp:revision>
  <dcterms:created xsi:type="dcterms:W3CDTF">2021-01-08T11:27:35Z</dcterms:created>
  <dcterms:modified xsi:type="dcterms:W3CDTF">2021-02-21T11:10:22Z</dcterms:modified>
</cp:coreProperties>
</file>