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346" r:id="rId3"/>
    <p:sldId id="325" r:id="rId4"/>
    <p:sldId id="294" r:id="rId5"/>
    <p:sldId id="286" r:id="rId6"/>
    <p:sldId id="283" r:id="rId7"/>
    <p:sldId id="327" r:id="rId8"/>
    <p:sldId id="32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89" autoAdjust="0"/>
    <p:restoredTop sz="94660"/>
  </p:normalViewPr>
  <p:slideViewPr>
    <p:cSldViewPr snapToGrid="0">
      <p:cViewPr varScale="1">
        <p:scale>
          <a:sx n="88" d="100"/>
          <a:sy n="88" d="100"/>
        </p:scale>
        <p:origin x="55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BB389-75BE-4DD2-B927-F36EE7CF1C36}" type="datetimeFigureOut">
              <a:rPr lang="en-US" smtClean="0"/>
              <a:t>2/25/2021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FA3BD-E058-4566-BD02-9C563B2CC45A}" type="slidenum">
              <a:rPr lang="en-US" smtClean="0"/>
              <a:t>‹#›</a:t>
            </a:fld>
            <a:endParaRPr lang="en-US"/>
          </a:p>
        </p:txBody>
      </p:sp>
    </p:spTree>
    <p:extLst>
      <p:ext uri="{BB962C8B-B14F-4D97-AF65-F5344CB8AC3E}">
        <p14:creationId xmlns:p14="http://schemas.microsoft.com/office/powerpoint/2010/main" val="70451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7C7B32-5564-4814-9D22-DC69BE1C261D}"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4064992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C7B32-5564-4814-9D22-DC69BE1C261D}"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369420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C7B32-5564-4814-9D22-DC69BE1C261D}"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3088821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C7B32-5564-4814-9D22-DC69BE1C261D}"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3734381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F7C7B32-5564-4814-9D22-DC69BE1C261D}"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2576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7C7B32-5564-4814-9D22-DC69BE1C261D}" type="datetimeFigureOut">
              <a:rPr lang="en-US" smtClean="0"/>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7617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7C7B32-5564-4814-9D22-DC69BE1C261D}" type="datetimeFigureOut">
              <a:rPr lang="en-US" smtClean="0"/>
              <a:t>2/25/2021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229067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7C7B32-5564-4814-9D22-DC69BE1C261D}" type="datetimeFigureOut">
              <a:rPr lang="en-US" smtClean="0"/>
              <a:t>2/25/2021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4110872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7C7B32-5564-4814-9D22-DC69BE1C261D}" type="datetimeFigureOut">
              <a:rPr lang="en-US" smtClean="0"/>
              <a:t>2/25/2021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251303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7C7B32-5564-4814-9D22-DC69BE1C261D}" type="datetimeFigureOut">
              <a:rPr lang="en-US" smtClean="0"/>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1355020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7C7B32-5564-4814-9D22-DC69BE1C261D}" type="datetimeFigureOut">
              <a:rPr lang="en-US" smtClean="0"/>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231809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C7B32-5564-4814-9D22-DC69BE1C261D}" type="datetimeFigureOut">
              <a:rPr lang="en-US" smtClean="0"/>
              <a:t>2/25/2021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45190-5752-4AE2-92F6-448D0A91AE2B}" type="slidenum">
              <a:rPr lang="en-US" smtClean="0"/>
              <a:t>‹#›</a:t>
            </a:fld>
            <a:endParaRPr lang="en-US"/>
          </a:p>
        </p:txBody>
      </p:sp>
    </p:spTree>
    <p:extLst>
      <p:ext uri="{BB962C8B-B14F-4D97-AF65-F5344CB8AC3E}">
        <p14:creationId xmlns:p14="http://schemas.microsoft.com/office/powerpoint/2010/main" val="3723380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letterjoin.co.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English</a:t>
            </a:r>
            <a:br>
              <a:rPr lang="en-US" dirty="0" smtClean="0"/>
            </a:br>
            <a:r>
              <a:rPr lang="en-US" dirty="0" smtClean="0"/>
              <a:t>01/03/2021</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96891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Spellings </a:t>
            </a:r>
            <a:endParaRPr lang="en-US" dirty="0"/>
          </a:p>
        </p:txBody>
      </p:sp>
      <p:sp>
        <p:nvSpPr>
          <p:cNvPr id="3" name="Content Placeholder 2"/>
          <p:cNvSpPr>
            <a:spLocks noGrp="1"/>
          </p:cNvSpPr>
          <p:nvPr>
            <p:ph idx="1"/>
          </p:nvPr>
        </p:nvSpPr>
        <p:spPr/>
        <p:txBody>
          <a:bodyPr/>
          <a:lstStyle/>
          <a:p>
            <a:r>
              <a:rPr lang="en-GB" dirty="0" smtClean="0">
                <a:solidFill>
                  <a:srgbClr val="00B050"/>
                </a:solidFill>
              </a:rPr>
              <a:t>This week we are focusing on </a:t>
            </a:r>
            <a:r>
              <a:rPr lang="en-GB" dirty="0" smtClean="0">
                <a:solidFill>
                  <a:srgbClr val="FF0000"/>
                </a:solidFill>
              </a:rPr>
              <a:t>common exception words</a:t>
            </a:r>
            <a:r>
              <a:rPr lang="en-GB" dirty="0" smtClean="0">
                <a:solidFill>
                  <a:srgbClr val="00B050"/>
                </a:solidFill>
              </a:rPr>
              <a:t>. These are words that aren`t necessarily spelt how you would think they should be.</a:t>
            </a:r>
          </a:p>
          <a:p>
            <a:endParaRPr lang="en-GB" dirty="0">
              <a:solidFill>
                <a:srgbClr val="00B050"/>
              </a:solidFill>
            </a:endParaRPr>
          </a:p>
          <a:p>
            <a:r>
              <a:rPr lang="en-GB" dirty="0" smtClean="0">
                <a:solidFill>
                  <a:srgbClr val="00B050"/>
                </a:solidFill>
              </a:rPr>
              <a:t>Each spelling group have been given their own list of words, but feel free to learn other groups` spellings too!  </a:t>
            </a:r>
            <a:endParaRPr lang="en-US" dirty="0">
              <a:solidFill>
                <a:srgbClr val="00B050"/>
              </a:solidFill>
            </a:endParaRPr>
          </a:p>
        </p:txBody>
      </p:sp>
    </p:spTree>
    <p:extLst>
      <p:ext uri="{BB962C8B-B14F-4D97-AF65-F5344CB8AC3E}">
        <p14:creationId xmlns:p14="http://schemas.microsoft.com/office/powerpoint/2010/main" val="3293257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and Spellings Group 3</a:t>
            </a:r>
            <a:endParaRPr lang="en-US" dirty="0"/>
          </a:p>
        </p:txBody>
      </p:sp>
      <p:pic>
        <p:nvPicPr>
          <p:cNvPr id="4" name="Content Placeholder 3"/>
          <p:cNvPicPr>
            <a:picLocks noGrp="1" noChangeAspect="1"/>
          </p:cNvPicPr>
          <p:nvPr>
            <p:ph idx="1"/>
          </p:nvPr>
        </p:nvPicPr>
        <p:blipFill>
          <a:blip r:embed="rId2"/>
          <a:stretch>
            <a:fillRect/>
          </a:stretch>
        </p:blipFill>
        <p:spPr>
          <a:xfrm>
            <a:off x="1384663" y="1465486"/>
            <a:ext cx="9460672" cy="5092068"/>
          </a:xfrm>
          <a:prstGeom prst="rect">
            <a:avLst/>
          </a:prstGeom>
        </p:spPr>
      </p:pic>
    </p:spTree>
    <p:extLst>
      <p:ext uri="{BB962C8B-B14F-4D97-AF65-F5344CB8AC3E}">
        <p14:creationId xmlns:p14="http://schemas.microsoft.com/office/powerpoint/2010/main" val="976060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and Spellings Group 2  </a:t>
            </a:r>
            <a:endParaRPr lang="en-US" dirty="0"/>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endParaRPr lang="en-GB" dirty="0"/>
          </a:p>
          <a:p>
            <a:endParaRPr lang="en-US" dirty="0"/>
          </a:p>
        </p:txBody>
      </p:sp>
      <p:pic>
        <p:nvPicPr>
          <p:cNvPr id="7" name="Picture 6"/>
          <p:cNvPicPr>
            <a:picLocks noChangeAspect="1"/>
          </p:cNvPicPr>
          <p:nvPr/>
        </p:nvPicPr>
        <p:blipFill>
          <a:blip r:embed="rId2"/>
          <a:stretch>
            <a:fillRect/>
          </a:stretch>
        </p:blipFill>
        <p:spPr>
          <a:xfrm>
            <a:off x="2386149" y="1690688"/>
            <a:ext cx="8232056" cy="4657861"/>
          </a:xfrm>
          <a:prstGeom prst="rect">
            <a:avLst/>
          </a:prstGeom>
        </p:spPr>
      </p:pic>
    </p:spTree>
    <p:extLst>
      <p:ext uri="{BB962C8B-B14F-4D97-AF65-F5344CB8AC3E}">
        <p14:creationId xmlns:p14="http://schemas.microsoft.com/office/powerpoint/2010/main" val="2082536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 Spellings Group 1 </a:t>
            </a:r>
            <a:endParaRPr lang="en-US" dirty="0"/>
          </a:p>
        </p:txBody>
      </p:sp>
      <p:sp>
        <p:nvSpPr>
          <p:cNvPr id="6" name="Content Placeholder 5"/>
          <p:cNvSpPr>
            <a:spLocks noGrp="1"/>
          </p:cNvSpPr>
          <p:nvPr>
            <p:ph idx="1"/>
          </p:nvPr>
        </p:nvSpPr>
        <p:spPr/>
        <p:txBody>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US" dirty="0"/>
          </a:p>
        </p:txBody>
      </p:sp>
      <p:pic>
        <p:nvPicPr>
          <p:cNvPr id="3" name="Picture 2"/>
          <p:cNvPicPr>
            <a:picLocks noChangeAspect="1"/>
          </p:cNvPicPr>
          <p:nvPr/>
        </p:nvPicPr>
        <p:blipFill>
          <a:blip r:embed="rId2"/>
          <a:stretch>
            <a:fillRect/>
          </a:stretch>
        </p:blipFill>
        <p:spPr>
          <a:xfrm>
            <a:off x="1976846" y="1448426"/>
            <a:ext cx="9178833" cy="4948836"/>
          </a:xfrm>
          <a:prstGeom prst="rect">
            <a:avLst/>
          </a:prstGeom>
        </p:spPr>
      </p:pic>
    </p:spTree>
    <p:extLst>
      <p:ext uri="{BB962C8B-B14F-4D97-AF65-F5344CB8AC3E}">
        <p14:creationId xmlns:p14="http://schemas.microsoft.com/office/powerpoint/2010/main" val="3300980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a:t>
            </a:r>
            <a:endParaRPr lang="en-US" dirty="0"/>
          </a:p>
        </p:txBody>
      </p:sp>
      <p:sp>
        <p:nvSpPr>
          <p:cNvPr id="3" name="Content Placeholder 2"/>
          <p:cNvSpPr>
            <a:spLocks noGrp="1"/>
          </p:cNvSpPr>
          <p:nvPr>
            <p:ph idx="1"/>
          </p:nvPr>
        </p:nvSpPr>
        <p:spPr/>
        <p:txBody>
          <a:bodyPr/>
          <a:lstStyle/>
          <a:p>
            <a:r>
              <a:rPr lang="en-GB" dirty="0" smtClean="0"/>
              <a:t>Use the spelling sheets to practise your handwriting. You will not be able to trace the word, unless you can print the sheets off, but you will be able to copy  it.</a:t>
            </a:r>
          </a:p>
          <a:p>
            <a:r>
              <a:rPr lang="en-GB" dirty="0" smtClean="0"/>
              <a:t>Practise at least 8 words per day on lined paper and then have a go at writing sentences with those words in</a:t>
            </a:r>
          </a:p>
          <a:p>
            <a:r>
              <a:rPr lang="en-GB" dirty="0" smtClean="0"/>
              <a:t>Remember, it is quality joined writing that we are looking for, with your proper tripod grip</a:t>
            </a:r>
          </a:p>
          <a:p>
            <a:r>
              <a:rPr lang="en-GB" dirty="0" smtClean="0"/>
              <a:t>You can also practise other letters and words </a:t>
            </a:r>
            <a:r>
              <a:rPr lang="en-GB" dirty="0"/>
              <a:t>via </a:t>
            </a:r>
            <a:r>
              <a:rPr lang="en-GB" dirty="0">
                <a:hlinkClick r:id="rId2"/>
              </a:rPr>
              <a:t>https://</a:t>
            </a:r>
            <a:r>
              <a:rPr lang="en-GB" dirty="0" smtClean="0">
                <a:hlinkClick r:id="rId2"/>
              </a:rPr>
              <a:t>www.letterjoin.co.uk</a:t>
            </a:r>
            <a:r>
              <a:rPr lang="en-GB" dirty="0" smtClean="0"/>
              <a:t> using the </a:t>
            </a:r>
            <a:r>
              <a:rPr lang="en-GB" dirty="0" smtClean="0">
                <a:solidFill>
                  <a:srgbClr val="FF0000"/>
                </a:solidFill>
              </a:rPr>
              <a:t>username lj8493 </a:t>
            </a:r>
            <a:r>
              <a:rPr lang="en-GB" dirty="0" smtClean="0"/>
              <a:t>and the </a:t>
            </a:r>
            <a:r>
              <a:rPr lang="en-GB" dirty="0" smtClean="0">
                <a:solidFill>
                  <a:srgbClr val="FF0000"/>
                </a:solidFill>
              </a:rPr>
              <a:t>password L </a:t>
            </a:r>
            <a:r>
              <a:rPr lang="en-GB" dirty="0" smtClean="0"/>
              <a:t>(capital l)</a:t>
            </a:r>
            <a:endParaRPr lang="en-US" dirty="0"/>
          </a:p>
        </p:txBody>
      </p:sp>
    </p:spTree>
    <p:extLst>
      <p:ext uri="{BB962C8B-B14F-4D97-AF65-F5344CB8AC3E}">
        <p14:creationId xmlns:p14="http://schemas.microsoft.com/office/powerpoint/2010/main" val="2202446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Creative Writing</a:t>
            </a:r>
            <a:endParaRPr lang="en-US" dirty="0"/>
          </a:p>
        </p:txBody>
      </p:sp>
      <p:sp>
        <p:nvSpPr>
          <p:cNvPr id="3" name="Content Placeholder 2"/>
          <p:cNvSpPr>
            <a:spLocks noGrp="1"/>
          </p:cNvSpPr>
          <p:nvPr>
            <p:ph idx="1"/>
          </p:nvPr>
        </p:nvSpPr>
        <p:spPr/>
        <p:txBody>
          <a:bodyPr/>
          <a:lstStyle/>
          <a:p>
            <a:r>
              <a:rPr lang="en-GB" dirty="0" smtClean="0"/>
              <a:t>YOUR CHOICE</a:t>
            </a:r>
          </a:p>
          <a:p>
            <a:endParaRPr lang="en-GB" dirty="0"/>
          </a:p>
          <a:p>
            <a:r>
              <a:rPr lang="en-GB" dirty="0" smtClean="0"/>
              <a:t>Write a story of your choice using accurate grammar and punctuation. Can you remember how to write speech properly?</a:t>
            </a:r>
          </a:p>
          <a:p>
            <a:endParaRPr lang="en-GB" dirty="0"/>
          </a:p>
          <a:p>
            <a:r>
              <a:rPr lang="en-GB" dirty="0" smtClean="0"/>
              <a:t>If you need help with an idea, then you can use the next slide`s image   </a:t>
            </a:r>
            <a:endParaRPr lang="en-US" dirty="0"/>
          </a:p>
        </p:txBody>
      </p:sp>
    </p:spTree>
    <p:extLst>
      <p:ext uri="{BB962C8B-B14F-4D97-AF65-F5344CB8AC3E}">
        <p14:creationId xmlns:p14="http://schemas.microsoft.com/office/powerpoint/2010/main" val="3890188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help</a:t>
            </a:r>
            <a:endParaRPr lang="en-US" dirty="0"/>
          </a:p>
        </p:txBody>
      </p:sp>
      <p:pic>
        <p:nvPicPr>
          <p:cNvPr id="5" name="Content Placeholder 4"/>
          <p:cNvPicPr>
            <a:picLocks noGrp="1" noChangeAspect="1"/>
          </p:cNvPicPr>
          <p:nvPr>
            <p:ph idx="1"/>
          </p:nvPr>
        </p:nvPicPr>
        <p:blipFill>
          <a:blip r:embed="rId2"/>
          <a:stretch>
            <a:fillRect/>
          </a:stretch>
        </p:blipFill>
        <p:spPr>
          <a:xfrm>
            <a:off x="1330519" y="1825625"/>
            <a:ext cx="9530961" cy="4351338"/>
          </a:xfrm>
          <a:prstGeom prst="rect">
            <a:avLst/>
          </a:prstGeom>
        </p:spPr>
      </p:pic>
    </p:spTree>
    <p:extLst>
      <p:ext uri="{BB962C8B-B14F-4D97-AF65-F5344CB8AC3E}">
        <p14:creationId xmlns:p14="http://schemas.microsoft.com/office/powerpoint/2010/main" val="79458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1133</TotalTime>
  <Words>209</Words>
  <Application>Microsoft Office PowerPoint</Application>
  <PresentationFormat>Widescreen</PresentationFormat>
  <Paragraphs>29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English 01/03/2021</vt:lpstr>
      <vt:lpstr>Spellings </vt:lpstr>
      <vt:lpstr>Handwriting and Spellings Group 3</vt:lpstr>
      <vt:lpstr>Handwriting and Spellings Group 2  </vt:lpstr>
      <vt:lpstr>Handwriting + Spellings Group 1 </vt:lpstr>
      <vt:lpstr>Handwriting</vt:lpstr>
      <vt:lpstr>Creative Writing</vt:lpstr>
      <vt:lpstr>Writing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11/01/2021</dc:title>
  <dc:creator>Ed Tiffany</dc:creator>
  <cp:lastModifiedBy>Ed Tiffany</cp:lastModifiedBy>
  <cp:revision>116</cp:revision>
  <dcterms:created xsi:type="dcterms:W3CDTF">2021-01-07T10:15:57Z</dcterms:created>
  <dcterms:modified xsi:type="dcterms:W3CDTF">2021-02-25T21:11:10Z</dcterms:modified>
</cp:coreProperties>
</file>