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7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e Nicholson" initials="CN" lastIdx="1" clrIdx="0">
    <p:extLst>
      <p:ext uri="{19B8F6BF-5375-455C-9EA6-DF929625EA0E}">
        <p15:presenceInfo xmlns:p15="http://schemas.microsoft.com/office/powerpoint/2012/main" userId="bcc591f8caa8f6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24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6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5880-D198-47E9-AA19-EB5AFDC1213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A2A0-8EA5-46FB-A95A-46D7D034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2776"/>
            <a:ext cx="9144000" cy="1132523"/>
          </a:xfrm>
        </p:spPr>
        <p:txBody>
          <a:bodyPr/>
          <a:lstStyle/>
          <a:p>
            <a:r>
              <a:rPr lang="en-US" dirty="0">
                <a:latin typeface="Letter-join Plus 8" panose="02000505000000020003" pitchFamily="50" charset="0"/>
              </a:rPr>
              <a:t>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307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Letter-join Plus 8" panose="02000505000000020003" pitchFamily="50" charset="0"/>
              </a:rPr>
              <a:t>Thursday 4th March  2021</a:t>
            </a:r>
          </a:p>
        </p:txBody>
      </p:sp>
    </p:spTree>
    <p:extLst>
      <p:ext uri="{BB962C8B-B14F-4D97-AF65-F5344CB8AC3E}">
        <p14:creationId xmlns:p14="http://schemas.microsoft.com/office/powerpoint/2010/main" val="335058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US" altLang="en-US" sz="3100" dirty="0">
                <a:latin typeface="+mn-lt"/>
                <a:ea typeface="Twinkl" pitchFamily="2" charset="0"/>
                <a:cs typeface="Twinkl" pitchFamily="2" charset="0"/>
              </a:rPr>
              <a:t>Six Reasons to Celebrate World Book Day!</a:t>
            </a:r>
            <a:endParaRPr lang="en-GB" altLang="en-US" sz="31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79650" y="163512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make you smarter!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74888" y="2158365"/>
            <a:ext cx="7632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2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are magical and you can visit other worlds and times.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74888" y="2681606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3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New authors that spark your imagination.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74889" y="3204845"/>
            <a:ext cx="45799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4"/>
            </a:pPr>
            <a:r>
              <a:rPr lang="en-US" altLang="en-US" sz="200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Books are relaxing to read after a long day at school.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74888" y="4036060"/>
            <a:ext cx="4360862" cy="4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5"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You can raise money for charity!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74888" y="4560046"/>
            <a:ext cx="436086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Twinkl Sb"/>
              <a:buAutoNum type="arabicPeriod" startAt="6"/>
            </a:pPr>
            <a:r>
              <a:rPr lang="en-US" altLang="en-US" sz="2000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Find a special book and have a “friend” for life.</a:t>
            </a:r>
          </a:p>
        </p:txBody>
      </p:sp>
      <p:pic>
        <p:nvPicPr>
          <p:cNvPr id="1332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9" y="3414714"/>
            <a:ext cx="41751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5C917-9085-4227-A7F7-78D46DE73DE6}"/>
              </a:ext>
            </a:extLst>
          </p:cNvPr>
          <p:cNvSpPr/>
          <p:nvPr/>
        </p:nvSpPr>
        <p:spPr>
          <a:xfrm>
            <a:off x="2063750" y="52924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>
                <a:ea typeface="Twinkl" pitchFamily="2" charset="0"/>
                <a:cs typeface="Twinkl" pitchFamily="2" charset="0"/>
              </a:rPr>
              <a:t>In the U.K. and Ireland, World Book Day is always held on the first Thursday in March.</a:t>
            </a:r>
            <a:endParaRPr lang="en-US" altLang="en-US" dirty="0">
              <a:ea typeface="Twinkl" pitchFamily="2" charset="0"/>
              <a:cs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+mn-lt"/>
                <a:ea typeface="Twinkl" pitchFamily="2" charset="0"/>
                <a:cs typeface="Twinkl" pitchFamily="2" charset="0"/>
              </a:rPr>
              <a:t>Where to Find Your Next Favorite Book!</a:t>
            </a:r>
            <a:endParaRPr lang="en-GB" altLang="en-US" sz="32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79650" y="1490664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There are lots of different ways to find an exciting book: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71174" y="221236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teacher about their favorite books.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35663" y="268367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parents!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40425" y="3212887"/>
            <a:ext cx="76279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Ask your friends!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63344" y="3742104"/>
            <a:ext cx="76279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Make your own book!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279651" y="4316413"/>
            <a:ext cx="4807768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With your parent’s permission, visit websites for more ideas.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ea typeface="Twinkl" pitchFamily="2" charset="0"/>
              <a:cs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Make sure you make time to read today!</a:t>
            </a:r>
          </a:p>
        </p:txBody>
      </p:sp>
      <p:pic>
        <p:nvPicPr>
          <p:cNvPr id="14346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855914"/>
            <a:ext cx="3138488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9D65-0895-4604-AF2A-7BD95168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9258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Complete the inference questions on Purple Mash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5D2747-8B21-43EA-A11D-95D62248E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615" y="432671"/>
            <a:ext cx="5351185" cy="64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A53576-D6CE-4349-99BC-32E9B662F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2454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Go to Purple mash to find the worksheet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D3A3F-6088-4C5F-A580-2130688F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47" y="854521"/>
            <a:ext cx="7858681" cy="60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7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3E89-C820-42C5-927E-BEFDD344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Practise your spellings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35133-BEA3-4F16-8ACF-476CBE59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918" y="365125"/>
            <a:ext cx="5305425" cy="579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910DC-88A9-445D-A2F1-0D292966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3340"/>
            <a:ext cx="4036070" cy="44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170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Letter-join Plus 8</vt:lpstr>
      <vt:lpstr>Twinkl</vt:lpstr>
      <vt:lpstr>Twinkl Sb</vt:lpstr>
      <vt:lpstr>Twinkl SemiBold</vt:lpstr>
      <vt:lpstr>Office Theme</vt:lpstr>
      <vt:lpstr>English</vt:lpstr>
      <vt:lpstr>PowerPoint Presentation</vt:lpstr>
      <vt:lpstr>Six Reasons to Celebrate World Book Day!</vt:lpstr>
      <vt:lpstr>Where to Find Your Next Favorite Book!</vt:lpstr>
      <vt:lpstr>Complete the inference questions on Purple Mash</vt:lpstr>
      <vt:lpstr>PowerPoint Presentation</vt:lpstr>
      <vt:lpstr>Practise your spellings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Carole Nicholson</dc:creator>
  <cp:lastModifiedBy>Tracy Whittam</cp:lastModifiedBy>
  <cp:revision>108</cp:revision>
  <dcterms:created xsi:type="dcterms:W3CDTF">2021-01-08T11:27:35Z</dcterms:created>
  <dcterms:modified xsi:type="dcterms:W3CDTF">2021-02-27T14:51:26Z</dcterms:modified>
</cp:coreProperties>
</file>