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5400">
                <a:latin typeface="Letter-join Plus 8" panose="02000505000000020003" pitchFamily="50" charset="0"/>
              </a:rPr>
              <a:t>Wednesday </a:t>
            </a:r>
            <a:r>
              <a:rPr lang="en-US" sz="5400" dirty="0">
                <a:latin typeface="Letter-join Plus 8" panose="02000505000000020003" pitchFamily="50" charset="0"/>
              </a:rPr>
              <a:t>3</a:t>
            </a:r>
            <a:r>
              <a:rPr lang="en-US" sz="5400" baseline="30000" dirty="0">
                <a:latin typeface="Letter-join Plus 8" panose="02000505000000020003" pitchFamily="50" charset="0"/>
              </a:rPr>
              <a:t>rd</a:t>
            </a:r>
            <a:r>
              <a:rPr lang="en-US" sz="5400" dirty="0">
                <a:latin typeface="Letter-join Plus 8" panose="02000505000000020003" pitchFamily="50" charset="0"/>
              </a:rPr>
              <a:t> March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2A53576-D6CE-4349-99BC-32E9B662F5E5}"/>
              </a:ext>
            </a:extLst>
          </p:cNvPr>
          <p:cNvSpPr>
            <a:spLocks noGrp="1"/>
          </p:cNvSpPr>
          <p:nvPr>
            <p:ph idx="1"/>
          </p:nvPr>
        </p:nvSpPr>
        <p:spPr>
          <a:xfrm>
            <a:off x="838200" y="325299"/>
            <a:ext cx="10515600" cy="4351338"/>
          </a:xfrm>
        </p:spPr>
        <p:txBody>
          <a:bodyPr/>
          <a:lstStyle/>
          <a:p>
            <a:pPr marL="0" indent="0" algn="ctr">
              <a:buNone/>
            </a:pPr>
            <a:r>
              <a:rPr lang="en-GB" dirty="0"/>
              <a:t>Go to Purple mash to find the worksheet</a:t>
            </a:r>
          </a:p>
        </p:txBody>
      </p:sp>
      <p:pic>
        <p:nvPicPr>
          <p:cNvPr id="2" name="Picture 1">
            <a:extLst>
              <a:ext uri="{FF2B5EF4-FFF2-40B4-BE49-F238E27FC236}">
                <a16:creationId xmlns:a16="http://schemas.microsoft.com/office/drawing/2014/main" id="{B0A42058-11B1-4ADB-A64F-6271F3689ADE}"/>
              </a:ext>
            </a:extLst>
          </p:cNvPr>
          <p:cNvPicPr>
            <a:picLocks noChangeAspect="1"/>
          </p:cNvPicPr>
          <p:nvPr/>
        </p:nvPicPr>
        <p:blipFill>
          <a:blip r:embed="rId2"/>
          <a:stretch>
            <a:fillRect/>
          </a:stretch>
        </p:blipFill>
        <p:spPr>
          <a:xfrm>
            <a:off x="2760955" y="1036929"/>
            <a:ext cx="7205847" cy="5652959"/>
          </a:xfrm>
          <a:prstGeom prst="rect">
            <a:avLst/>
          </a:prstGeom>
        </p:spPr>
      </p:pic>
    </p:spTree>
    <p:extLst>
      <p:ext uri="{BB962C8B-B14F-4D97-AF65-F5344CB8AC3E}">
        <p14:creationId xmlns:p14="http://schemas.microsoft.com/office/powerpoint/2010/main" val="174487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42276" y="172586"/>
            <a:ext cx="4028607" cy="4754256"/>
          </a:xfrm>
          <a:prstGeom prst="rect">
            <a:avLst/>
          </a:prstGeom>
        </p:spPr>
      </p:pic>
      <p:pic>
        <p:nvPicPr>
          <p:cNvPr id="5" name="Picture 4"/>
          <p:cNvPicPr>
            <a:picLocks noChangeAspect="1"/>
          </p:cNvPicPr>
          <p:nvPr/>
        </p:nvPicPr>
        <p:blipFill>
          <a:blip r:embed="rId5"/>
          <a:stretch>
            <a:fillRect/>
          </a:stretch>
        </p:blipFill>
        <p:spPr>
          <a:xfrm>
            <a:off x="4237870" y="172586"/>
            <a:ext cx="3716259" cy="5369399"/>
          </a:xfrm>
          <a:prstGeom prst="rect">
            <a:avLst/>
          </a:prstGeom>
        </p:spPr>
      </p:pic>
      <p:pic>
        <p:nvPicPr>
          <p:cNvPr id="6" name="Picture 5"/>
          <p:cNvPicPr>
            <a:picLocks noChangeAspect="1"/>
          </p:cNvPicPr>
          <p:nvPr/>
        </p:nvPicPr>
        <p:blipFill>
          <a:blip r:embed="rId6"/>
          <a:stretch>
            <a:fillRect/>
          </a:stretch>
        </p:blipFill>
        <p:spPr>
          <a:xfrm>
            <a:off x="8199490" y="172586"/>
            <a:ext cx="3596846" cy="5179965"/>
          </a:xfrm>
          <a:prstGeom prst="rect">
            <a:avLst/>
          </a:prstGeom>
        </p:spPr>
      </p:pic>
      <p:pic>
        <p:nvPicPr>
          <p:cNvPr id="7" name="Picture 6"/>
          <p:cNvPicPr>
            <a:picLocks noChangeAspect="1"/>
          </p:cNvPicPr>
          <p:nvPr/>
        </p:nvPicPr>
        <p:blipFill>
          <a:blip r:embed="rId7"/>
          <a:stretch>
            <a:fillRect/>
          </a:stretch>
        </p:blipFill>
        <p:spPr>
          <a:xfrm>
            <a:off x="8199490" y="5380840"/>
            <a:ext cx="3785566" cy="613155"/>
          </a:xfrm>
          <a:prstGeom prst="rect">
            <a:avLst/>
          </a:prstGeom>
        </p:spPr>
      </p:pic>
      <p:pic>
        <p:nvPicPr>
          <p:cNvPr id="19458" name="Picture 2" descr="New Forest: the rare brown hare | New Forest CommonerNew Forest Commo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760" y="4926842"/>
            <a:ext cx="2473638" cy="1676276"/>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186844" y="5380840"/>
            <a:ext cx="609600" cy="609600"/>
          </a:xfrm>
          <a:prstGeom prst="rect">
            <a:avLst/>
          </a:prstGeom>
        </p:spPr>
      </p:pic>
    </p:spTree>
    <p:extLst>
      <p:ext uri="{BB962C8B-B14F-4D97-AF65-F5344CB8AC3E}">
        <p14:creationId xmlns:p14="http://schemas.microsoft.com/office/powerpoint/2010/main" val="3079008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4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75</Words>
  <Application>Microsoft Office PowerPoint</Application>
  <PresentationFormat>Widescreen</PresentationFormat>
  <Paragraphs>8</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Letter-join Plus 8</vt:lpstr>
      <vt:lpstr>Office Theme</vt:lpstr>
      <vt:lpstr>English</vt:lpstr>
      <vt:lpstr>PowerPoint Presentation</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101</cp:revision>
  <dcterms:created xsi:type="dcterms:W3CDTF">2021-01-08T11:27:35Z</dcterms:created>
  <dcterms:modified xsi:type="dcterms:W3CDTF">2021-02-27T12:30:10Z</dcterms:modified>
</cp:coreProperties>
</file>