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36" y="270905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23rd February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724" y="27869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Geography   Fairtrade Fortnight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 (22</a:t>
            </a:r>
            <a:r>
              <a:rPr lang="en-GB" baseline="30000" dirty="0" smtClean="0">
                <a:latin typeface="Letterjoin-Air Plus 8" panose="02000805000000020003" pitchFamily="50" charset="0"/>
              </a:rPr>
              <a:t>nd</a:t>
            </a:r>
            <a:r>
              <a:rPr lang="en-GB" dirty="0" smtClean="0">
                <a:latin typeface="Letterjoin-Air Plus 8" panose="02000805000000020003" pitchFamily="50" charset="0"/>
              </a:rPr>
              <a:t> February-7</a:t>
            </a:r>
            <a:r>
              <a:rPr lang="en-GB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dirty="0" smtClean="0">
                <a:latin typeface="Letterjoin-Air Plus 8" panose="02000805000000020003" pitchFamily="50" charset="0"/>
              </a:rPr>
              <a:t> march 2021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An introduction to Fairtrade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6460" y="4690691"/>
            <a:ext cx="2616200" cy="1250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764269" y="4442669"/>
            <a:ext cx="2222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8908" y="594950"/>
            <a:ext cx="8667206" cy="56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65663" y="653641"/>
            <a:ext cx="8353698" cy="50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endParaRPr lang="en-GB" sz="2400" dirty="0" smtClean="0">
              <a:latin typeface="Letterjoin-Air Plus 8" panose="02000805000000020003" pitchFamily="50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132115" y="566056"/>
            <a:ext cx="8621486" cy="3048000"/>
          </a:xfrm>
          <a:prstGeom prst="wedgeEllipseCallout">
            <a:avLst>
              <a:gd name="adj1" fmla="val -39014"/>
              <a:gd name="adj2" fmla="val 7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Letterjoin-Air Plus 8" panose="02000805000000020003" pitchFamily="50" charset="0"/>
              </a:rPr>
              <a:t>What have you found out about Fairtrade? What do you think about it</a:t>
            </a:r>
            <a:r>
              <a:rPr lang="en-GB" dirty="0" smtClean="0">
                <a:latin typeface="Letterjoin-Air Plus 8" panose="02000805000000020003" pitchFamily="50" charset="0"/>
              </a:rPr>
              <a:t>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 </a:t>
            </a:r>
            <a:r>
              <a:rPr lang="en-GB" dirty="0">
                <a:latin typeface="Letterjoin-Air Plus 8" panose="02000805000000020003" pitchFamily="50" charset="0"/>
              </a:rPr>
              <a:t>Have you spotted any packets or food with the Fairtrade symbol on?</a:t>
            </a: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05298" y="721769"/>
            <a:ext cx="8231776" cy="53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096" y="582838"/>
            <a:ext cx="9846076" cy="5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Letterjoin-Air Plus 8" panose="02000805000000020003" pitchFamily="50" charset="0"/>
              </a:rPr>
              <a:t>Can </a:t>
            </a:r>
            <a:r>
              <a:rPr lang="en-GB" sz="3600" dirty="0">
                <a:latin typeface="Letterjoin-Air Plus 8" panose="02000805000000020003" pitchFamily="50" charset="0"/>
              </a:rPr>
              <a:t>y</a:t>
            </a:r>
            <a:r>
              <a:rPr lang="en-GB" sz="3600" dirty="0" smtClean="0">
                <a:latin typeface="Letterjoin-Air Plus 8" panose="02000805000000020003" pitchFamily="50" charset="0"/>
              </a:rPr>
              <a:t>ou discuss your ideas with someone at home?</a:t>
            </a:r>
            <a:endParaRPr lang="en-GB" sz="3600" dirty="0">
              <a:latin typeface="Letterjoin-Air Plus 8" panose="02000805000000020003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17319" y="1690688"/>
            <a:ext cx="8719457" cy="54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What does fair mean?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82485" y="1690688"/>
            <a:ext cx="8423366" cy="45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What does unfair mean?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31125" y="1864677"/>
            <a:ext cx="7744097" cy="47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Letterjoin-Air Plus 8" panose="02000805000000020003" pitchFamily="50" charset="0"/>
              </a:rPr>
              <a:t>Let’s meet some farmers and hear their stories. </a:t>
            </a:r>
            <a:endParaRPr lang="en-GB" sz="2800" dirty="0">
              <a:latin typeface="Letterjoin-Air Plus 8" panose="02000805000000020003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30827" y="1436915"/>
            <a:ext cx="8832670" cy="51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29935" y="543468"/>
            <a:ext cx="9111343" cy="49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61458" y="567644"/>
            <a:ext cx="8292736" cy="53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75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Letterjoin-Air Plus 8</vt:lpstr>
      <vt:lpstr>Office Theme</vt:lpstr>
      <vt:lpstr>Tuesday 23rd February 2021</vt:lpstr>
      <vt:lpstr>PowerPoint Presentation</vt:lpstr>
      <vt:lpstr>PowerPoint Presentation</vt:lpstr>
      <vt:lpstr>Can you discuss your ideas with someone at home?</vt:lpstr>
      <vt:lpstr>What does fair mean?</vt:lpstr>
      <vt:lpstr>What does unfair mean?</vt:lpstr>
      <vt:lpstr>Let’s meet some farmers and hear their stories.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Stephanie Milner</cp:lastModifiedBy>
  <cp:revision>31</cp:revision>
  <dcterms:created xsi:type="dcterms:W3CDTF">2021-01-10T15:35:41Z</dcterms:created>
  <dcterms:modified xsi:type="dcterms:W3CDTF">2021-02-23T17:10:08Z</dcterms:modified>
</cp:coreProperties>
</file>