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7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4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4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97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9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01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77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67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6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7E85-4E35-4214-9666-FD4C1699C3F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16934-E64C-467B-A946-53CB97ED9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76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3736" y="270905"/>
            <a:ext cx="9831977" cy="2387600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Letterjoin-Air Plus 8" panose="02000805000000020003" pitchFamily="50" charset="0"/>
              </a:rPr>
              <a:t>Tuesday 23rd February </a:t>
            </a:r>
            <a:r>
              <a:rPr lang="en-GB" sz="5400" dirty="0" smtClean="0">
                <a:latin typeface="Letterjoin-Air Plus 8" panose="02000805000000020003" pitchFamily="50" charset="0"/>
              </a:rPr>
              <a:t>2021</a:t>
            </a:r>
            <a:endParaRPr lang="en-GB" sz="5400" dirty="0">
              <a:latin typeface="Letterjoin-Air Plus 8" panose="02000805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724" y="278690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Letterjoin-Air Plus 8" panose="02000805000000020003" pitchFamily="50" charset="0"/>
              </a:rPr>
              <a:t>Geography   Fairtrade </a:t>
            </a:r>
            <a:r>
              <a:rPr lang="en-GB" dirty="0" smtClean="0">
                <a:latin typeface="Letterjoin-Air Plus 8" panose="02000805000000020003" pitchFamily="50" charset="0"/>
              </a:rPr>
              <a:t>Fortnight </a:t>
            </a:r>
            <a:endParaRPr lang="en-GB" dirty="0" smtClean="0">
              <a:latin typeface="Letterjoin-Air Plus 8" panose="02000805000000020003" pitchFamily="50" charset="0"/>
            </a:endParaRPr>
          </a:p>
          <a:p>
            <a:r>
              <a:rPr lang="en-GB" dirty="0" smtClean="0">
                <a:latin typeface="Letterjoin-Air Plus 8" panose="02000805000000020003" pitchFamily="50" charset="0"/>
              </a:rPr>
              <a:t> (22</a:t>
            </a:r>
            <a:r>
              <a:rPr lang="en-GB" baseline="30000" dirty="0" smtClean="0">
                <a:latin typeface="Letterjoin-Air Plus 8" panose="02000805000000020003" pitchFamily="50" charset="0"/>
              </a:rPr>
              <a:t>nd</a:t>
            </a:r>
            <a:r>
              <a:rPr lang="en-GB" dirty="0" smtClean="0">
                <a:latin typeface="Letterjoin-Air Plus 8" panose="02000805000000020003" pitchFamily="50" charset="0"/>
              </a:rPr>
              <a:t> February-7</a:t>
            </a:r>
            <a:r>
              <a:rPr lang="en-GB" baseline="30000" dirty="0" smtClean="0">
                <a:latin typeface="Letterjoin-Air Plus 8" panose="02000805000000020003" pitchFamily="50" charset="0"/>
              </a:rPr>
              <a:t>th</a:t>
            </a:r>
            <a:r>
              <a:rPr lang="en-GB" dirty="0" smtClean="0">
                <a:latin typeface="Letterjoin-Air Plus 8" panose="02000805000000020003" pitchFamily="50" charset="0"/>
              </a:rPr>
              <a:t> march 2021)</a:t>
            </a:r>
          </a:p>
          <a:p>
            <a:endParaRPr lang="en-GB" dirty="0">
              <a:latin typeface="Letterjoin-Air Plus 8" panose="02000805000000020003" pitchFamily="50" charset="0"/>
            </a:endParaRPr>
          </a:p>
          <a:p>
            <a:r>
              <a:rPr lang="en-GB" dirty="0" smtClean="0">
                <a:latin typeface="Letterjoin-Air Plus 8" panose="02000805000000020003" pitchFamily="50" charset="0"/>
              </a:rPr>
              <a:t>An introduction to Fairtrade</a:t>
            </a:r>
          </a:p>
          <a:p>
            <a:endParaRPr lang="en-GB" dirty="0">
              <a:latin typeface="Letterjoin-Air Plus 8" panose="02000805000000020003" pitchFamily="50" charset="0"/>
            </a:endParaRPr>
          </a:p>
          <a:p>
            <a:endParaRPr lang="en-GB" dirty="0" smtClean="0">
              <a:latin typeface="Letterjoin-Air Plus 8" panose="02000805000000020003" pitchFamily="50" charset="0"/>
            </a:endParaRPr>
          </a:p>
          <a:p>
            <a:endParaRPr lang="en-GB" dirty="0" smtClean="0">
              <a:latin typeface="Letterjoin-Air Plus 8" panose="02000805000000020003" pitchFamily="50" charset="0"/>
            </a:endParaRPr>
          </a:p>
          <a:p>
            <a:endParaRPr lang="en-GB" dirty="0">
              <a:latin typeface="Letterjoin-Air Plus 8" panose="02000805000000020003" pitchFamily="50" charset="0"/>
            </a:endParaRPr>
          </a:p>
          <a:p>
            <a:endParaRPr lang="en-GB" dirty="0">
              <a:latin typeface="Letterjoin-Air Plus 8" panose="02000805000000020003" pitchFamily="50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886460" y="4690691"/>
            <a:ext cx="2616200" cy="12509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764269" y="4442669"/>
            <a:ext cx="2222500" cy="20478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9125" y="1976864"/>
            <a:ext cx="1124041" cy="11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608908" y="594950"/>
            <a:ext cx="8667206" cy="56055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382" y="1407976"/>
            <a:ext cx="986881" cy="9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0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765663" y="653641"/>
            <a:ext cx="8353698" cy="502434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9022" y="998674"/>
            <a:ext cx="804000" cy="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425" y="1028700"/>
            <a:ext cx="8477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latin typeface="Letterjoin-Air Plus 8" panose="02000805000000020003" pitchFamily="50" charset="0"/>
            </a:endParaRPr>
          </a:p>
          <a:p>
            <a:endParaRPr lang="en-GB" sz="2400" dirty="0">
              <a:latin typeface="Letterjoin-Air Plus 8" panose="02000805000000020003" pitchFamily="50" charset="0"/>
            </a:endParaRPr>
          </a:p>
          <a:p>
            <a:endParaRPr lang="en-GB" sz="2400" dirty="0" smtClean="0">
              <a:latin typeface="Letterjoin-Air Plus 8" panose="02000805000000020003" pitchFamily="50" charset="0"/>
            </a:endParaRPr>
          </a:p>
          <a:p>
            <a:endParaRPr lang="en-GB" sz="2400" dirty="0" smtClean="0">
              <a:latin typeface="Letterjoin-Air Plus 8" panose="02000805000000020003" pitchFamily="50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32115" y="566056"/>
            <a:ext cx="8621486" cy="3048000"/>
          </a:xfrm>
          <a:prstGeom prst="wedgeEllipseCallout">
            <a:avLst>
              <a:gd name="adj1" fmla="val -39014"/>
              <a:gd name="adj2" fmla="val 76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Letterjoin-Air Plus 8" panose="02000805000000020003" pitchFamily="50" charset="0"/>
              </a:rPr>
              <a:t>What have you found out about Fairtrade? What do you think about it</a:t>
            </a:r>
            <a:r>
              <a:rPr lang="en-GB" dirty="0" smtClean="0">
                <a:latin typeface="Letterjoin-Air Plus 8" panose="02000805000000020003" pitchFamily="50" charset="0"/>
              </a:rPr>
              <a:t>? </a:t>
            </a:r>
          </a:p>
          <a:p>
            <a:endParaRPr lang="en-GB" dirty="0">
              <a:latin typeface="Letterjoin-Air Plus 8" panose="02000805000000020003" pitchFamily="50" charset="0"/>
            </a:endParaRPr>
          </a:p>
          <a:p>
            <a:endParaRPr lang="en-GB" dirty="0" smtClean="0">
              <a:latin typeface="Letterjoin-Air Plus 8" panose="02000805000000020003" pitchFamily="50" charset="0"/>
            </a:endParaRPr>
          </a:p>
          <a:p>
            <a:r>
              <a:rPr lang="en-GB" dirty="0" smtClean="0">
                <a:latin typeface="Letterjoin-Air Plus 8" panose="02000805000000020003" pitchFamily="50" charset="0"/>
              </a:rPr>
              <a:t> </a:t>
            </a:r>
            <a:r>
              <a:rPr lang="en-GB" dirty="0">
                <a:latin typeface="Letterjoin-Air Plus 8" panose="02000805000000020003" pitchFamily="50" charset="0"/>
              </a:rPr>
              <a:t>Have you spotted any packets or food with the Fairtrade symbol on?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3368" y="2862526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6238" y="47956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105298" y="721769"/>
            <a:ext cx="8231776" cy="53219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1376" y="1445623"/>
            <a:ext cx="896983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6096" y="582838"/>
            <a:ext cx="9846076" cy="59398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0068" y="2243999"/>
            <a:ext cx="1100093" cy="11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Letterjoin-Air Plus 8" panose="02000805000000020003" pitchFamily="50" charset="0"/>
              </a:rPr>
              <a:t>Can </a:t>
            </a:r>
            <a:r>
              <a:rPr lang="en-GB" sz="3600" dirty="0">
                <a:latin typeface="Letterjoin-Air Plus 8" panose="02000805000000020003" pitchFamily="50" charset="0"/>
              </a:rPr>
              <a:t>y</a:t>
            </a:r>
            <a:r>
              <a:rPr lang="en-GB" sz="3600" dirty="0" smtClean="0">
                <a:latin typeface="Letterjoin-Air Plus 8" panose="02000805000000020003" pitchFamily="50" charset="0"/>
              </a:rPr>
              <a:t>ou discuss your ideas with someone at home?</a:t>
            </a:r>
            <a:endParaRPr lang="en-GB" sz="3600" dirty="0">
              <a:latin typeface="Letterjoin-Air Plus 8" panose="02000805000000020003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417319" y="1690688"/>
            <a:ext cx="8719457" cy="546326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0576" y="2496548"/>
            <a:ext cx="925921" cy="9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etterjoin-Air Plus 8" panose="02000805000000020003" pitchFamily="50" charset="0"/>
              </a:rPr>
              <a:t>What does fair mean?</a:t>
            </a:r>
            <a:endParaRPr lang="en-GB" dirty="0">
              <a:latin typeface="Letterjoin-Air Plus 8" panose="02000805000000020003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382485" y="1690688"/>
            <a:ext cx="8423366" cy="455227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1308" y="1027906"/>
            <a:ext cx="957648" cy="9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etterjoin-Air Plus 8" panose="02000805000000020003" pitchFamily="50" charset="0"/>
              </a:rPr>
              <a:t>What does unfair mean?</a:t>
            </a:r>
            <a:endParaRPr lang="en-GB" dirty="0">
              <a:latin typeface="Letterjoin-Air Plus 8" panose="02000805000000020003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931125" y="1864677"/>
            <a:ext cx="7744097" cy="470158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348" y="1377314"/>
            <a:ext cx="947875" cy="9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Letterjoin-Air Plus 8" panose="02000805000000020003" pitchFamily="50" charset="0"/>
              </a:rPr>
              <a:t>Let’s meet some farmers and hear their stories. </a:t>
            </a:r>
            <a:endParaRPr lang="en-GB" sz="2800" dirty="0">
              <a:latin typeface="Letterjoin-Air Plus 8" panose="02000805000000020003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1730827" y="1436915"/>
            <a:ext cx="8832670" cy="51903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464" y="2200456"/>
            <a:ext cx="882378" cy="88237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316" y="5309416"/>
            <a:ext cx="725624" cy="7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6"/>
          <a:stretch>
            <a:fillRect/>
          </a:stretch>
        </p:blipFill>
        <p:spPr>
          <a:xfrm>
            <a:off x="1129935" y="543468"/>
            <a:ext cx="9111343" cy="49690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188" y="676456"/>
            <a:ext cx="751750" cy="7517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1520" y="5633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1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6"/>
          <a:stretch>
            <a:fillRect/>
          </a:stretch>
        </p:blipFill>
        <p:spPr>
          <a:xfrm>
            <a:off x="1861458" y="567644"/>
            <a:ext cx="8292736" cy="53628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5777" y="1129302"/>
            <a:ext cx="838835" cy="83883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5777" y="4560479"/>
            <a:ext cx="960755" cy="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76</Words>
  <Application>Microsoft Office PowerPoint</Application>
  <PresentationFormat>Widescreen</PresentationFormat>
  <Paragraphs>18</Paragraphs>
  <Slides>12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Letterjoin-Air Plus 8</vt:lpstr>
      <vt:lpstr>Office Theme</vt:lpstr>
      <vt:lpstr>Tuesday 23rd February 2021</vt:lpstr>
      <vt:lpstr>PowerPoint Presentation</vt:lpstr>
      <vt:lpstr>PowerPoint Presentation</vt:lpstr>
      <vt:lpstr>Can you discuss your ideas with someone at home?</vt:lpstr>
      <vt:lpstr>What does fair mean?</vt:lpstr>
      <vt:lpstr>What does unfair mean?</vt:lpstr>
      <vt:lpstr>Let’s meet some farmers and hear their stories.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Worth Valley Primary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11th January 2021</dc:title>
  <dc:creator>s.hiley</dc:creator>
  <cp:lastModifiedBy>s.hiley</cp:lastModifiedBy>
  <cp:revision>34</cp:revision>
  <dcterms:created xsi:type="dcterms:W3CDTF">2021-01-10T15:35:41Z</dcterms:created>
  <dcterms:modified xsi:type="dcterms:W3CDTF">2021-02-22T22:07:17Z</dcterms:modified>
</cp:coreProperties>
</file>