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59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etterjoin.co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.hiley@worthvalleyprimary.co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QLR2pLUsl-Y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.hiley@worthvalleyprimary.co.u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647" y="2955356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Friday 25th February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9139" y="5463495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English tasks.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1026" name="Picture 2" descr="Image result for three little pig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 r="1733" b="4591"/>
          <a:stretch/>
        </p:blipFill>
        <p:spPr bwMode="auto">
          <a:xfrm>
            <a:off x="4443849" y="457201"/>
            <a:ext cx="2962791" cy="314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Letterjoin-Air Plus 8" panose="02000805000000020003" pitchFamily="50" charset="0"/>
              </a:rPr>
              <a:t>Handwriting</a:t>
            </a:r>
            <a:endParaRPr lang="en-GB" b="1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</a:t>
            </a:r>
            <a:r>
              <a:rPr lang="en-GB" dirty="0">
                <a:latin typeface="Letterjoin-Air Plus 8" panose="02000805000000020003" pitchFamily="50" charset="0"/>
              </a:rPr>
              <a:t>you practise the letters </a:t>
            </a:r>
            <a:r>
              <a:rPr lang="en-GB" dirty="0" smtClean="0">
                <a:latin typeface="Letterjoin-Air Plus 8" panose="02000805000000020003" pitchFamily="50" charset="0"/>
              </a:rPr>
              <a:t>n, m and h.</a:t>
            </a:r>
            <a:endParaRPr lang="en-GB" dirty="0">
              <a:latin typeface="Letterjoin-Air Plus 8" panose="02000805000000020003" pitchFamily="50" charset="0"/>
              <a:hlinkClick r:id="rId2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Look on the </a:t>
            </a:r>
            <a:r>
              <a:rPr lang="en-GB" dirty="0" err="1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letterjoin</a:t>
            </a:r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 website to see how to form them correctly. </a:t>
            </a:r>
          </a:p>
          <a:p>
            <a:pPr marL="0" indent="0">
              <a:buNone/>
            </a:pPr>
            <a:r>
              <a:rPr lang="en-GB" dirty="0">
                <a:latin typeface="Letterjoin-Air Plus 8" panose="02000805000000020003" pitchFamily="50" charset="0"/>
                <a:hlinkClick r:id="rId2"/>
              </a:rPr>
              <a:t>https://letterjoin.co.uk</a:t>
            </a:r>
            <a:r>
              <a:rPr lang="en-GB" dirty="0">
                <a:latin typeface="Letterjoin-Air Plus 8" panose="02000805000000020003" pitchFamily="50" charset="0"/>
              </a:rPr>
              <a:t>      Then click on easy letters </a:t>
            </a:r>
            <a:r>
              <a:rPr lang="en-GB" dirty="0" smtClean="0">
                <a:latin typeface="Letterjoin-Air Plus 8" panose="02000805000000020003" pitchFamily="50" charset="0"/>
              </a:rPr>
              <a:t>fifth set</a:t>
            </a: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join-Air Plus 8" panose="02000805000000020003" pitchFamily="50" charset="0"/>
              </a:rPr>
              <a:t>Username: lj8943  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If you are using a laptop the password is: home 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If using an </a:t>
            </a:r>
            <a:r>
              <a:rPr lang="en-GB" dirty="0" err="1">
                <a:latin typeface="Letterjoin-Air Plus 8" panose="02000805000000020003" pitchFamily="50" charset="0"/>
              </a:rPr>
              <a:t>ipad</a:t>
            </a:r>
            <a:r>
              <a:rPr lang="en-GB" dirty="0">
                <a:latin typeface="Letterjoin-Air Plus 8" panose="02000805000000020003" pitchFamily="50" charset="0"/>
              </a:rPr>
              <a:t> or tablet the password is: capital L (Make the shape of a capital L)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582" y="395288"/>
            <a:ext cx="28765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knock my socks off with your neat writing?</a:t>
            </a:r>
            <a:br>
              <a:rPr lang="en-GB" dirty="0" smtClean="0">
                <a:latin typeface="Letterjoin-Air Plus 8" panose="02000805000000020003" pitchFamily="50" charset="0"/>
              </a:rPr>
            </a:b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05309" cy="489274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Now that you have practised your letters on </a:t>
            </a:r>
            <a:r>
              <a:rPr lang="en-GB" sz="4500" dirty="0" err="1" smtClean="0">
                <a:latin typeface="Letterjoin-Air Plus 8" panose="02000805000000020003" pitchFamily="50" charset="0"/>
              </a:rPr>
              <a:t>letterjoin</a:t>
            </a:r>
            <a:r>
              <a:rPr lang="en-GB" sz="4500" dirty="0" smtClean="0">
                <a:latin typeface="Letterjoin-Air Plus 8" panose="02000805000000020003" pitchFamily="50" charset="0"/>
              </a:rPr>
              <a:t> can you practise on a piece of paper? </a:t>
            </a: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Can you send a picture of your writing to me?</a:t>
            </a: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marL="0" lvl="0" indent="0" algn="ctr">
              <a:buNone/>
            </a:pPr>
            <a:r>
              <a:rPr lang="en-US" altLang="en-US" sz="4500" dirty="0" smtClean="0">
                <a:solidFill>
                  <a:srgbClr val="5F5F5F"/>
                </a:solidFill>
                <a:latin typeface="Letter-join Plus 8" panose="02000505000000020003" pitchFamily="50" charset="0"/>
                <a:hlinkClick r:id="rId2"/>
              </a:rPr>
              <a:t>s.hiley@worthvalleyprimary.co.uk</a:t>
            </a:r>
            <a:r>
              <a:rPr lang="en-US" altLang="en-US" sz="4500" dirty="0" smtClean="0">
                <a:solidFill>
                  <a:srgbClr val="5F5F5F"/>
                </a:solidFill>
                <a:latin typeface="Letter-join Plus 8" panose="02000505000000020003" pitchFamily="50" charset="0"/>
              </a:rPr>
              <a:t> </a:t>
            </a:r>
            <a:endParaRPr lang="en-US" altLang="en-US" sz="4500" dirty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801" y="5313430"/>
            <a:ext cx="1294603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539931"/>
            <a:ext cx="9692640" cy="1219200"/>
          </a:xfrm>
        </p:spPr>
        <p:txBody>
          <a:bodyPr>
            <a:normAutofit/>
          </a:bodyPr>
          <a:lstStyle/>
          <a:p>
            <a:r>
              <a:rPr lang="en-GB" sz="4400" u="sng" dirty="0" smtClean="0">
                <a:latin typeface="Letterjoin-Air Plus 8" panose="02000805000000020003" pitchFamily="50" charset="0"/>
              </a:rPr>
              <a:t>Traditional Tales</a:t>
            </a:r>
            <a:endParaRPr lang="en-GB" sz="44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29097"/>
            <a:ext cx="9144000" cy="322870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This half term our English tasks will be based on Traditional Tales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pPr fontAlgn="base"/>
            <a:r>
              <a:rPr lang="en-GB" b="1" dirty="0">
                <a:latin typeface="Letterjoin-Air Plus 8" panose="02000805000000020003" pitchFamily="50" charset="0"/>
              </a:rPr>
              <a:t>A traditional tale is a story that has been told and re-told for many </a:t>
            </a:r>
            <a:r>
              <a:rPr lang="en-GB" b="1" dirty="0" smtClean="0">
                <a:latin typeface="Letterjoin-Air Plus 8" panose="02000805000000020003" pitchFamily="50" charset="0"/>
              </a:rPr>
              <a:t>years</a:t>
            </a:r>
            <a:r>
              <a:rPr lang="en-GB" dirty="0" smtClean="0">
                <a:latin typeface="Letterjoin-Air Plus 8" panose="02000805000000020003" pitchFamily="50" charset="0"/>
              </a:rPr>
              <a:t>. It becomes </a:t>
            </a:r>
            <a:r>
              <a:rPr lang="en-GB" dirty="0">
                <a:latin typeface="Letterjoin-Air Plus 8" panose="02000805000000020003" pitchFamily="50" charset="0"/>
              </a:rPr>
              <a:t>a story that almost everyone knows. Traditional tales are </a:t>
            </a:r>
            <a:r>
              <a:rPr lang="en-GB" dirty="0" smtClean="0">
                <a:latin typeface="Letterjoin-Air Plus 8" panose="02000805000000020003" pitchFamily="50" charset="0"/>
              </a:rPr>
              <a:t>also sometimes called </a:t>
            </a:r>
            <a:r>
              <a:rPr lang="en-GB" dirty="0">
                <a:latin typeface="Letterjoin-Air Plus 8" panose="02000805000000020003" pitchFamily="50" charset="0"/>
              </a:rPr>
              <a:t>fairy stories or fairy tales.</a:t>
            </a:r>
          </a:p>
          <a:p>
            <a:pPr fontAlgn="base"/>
            <a:r>
              <a:rPr lang="en-GB" dirty="0">
                <a:latin typeface="Letterjoin-Air Plus 8" panose="02000805000000020003" pitchFamily="50" charset="0"/>
              </a:rPr>
              <a:t>Stories such as </a:t>
            </a:r>
            <a:r>
              <a:rPr lang="en-GB" i="1" dirty="0">
                <a:latin typeface="Letterjoin-Air Plus 8" panose="02000805000000020003" pitchFamily="50" charset="0"/>
              </a:rPr>
              <a:t>Cinderella</a:t>
            </a:r>
            <a:r>
              <a:rPr lang="en-GB" dirty="0">
                <a:latin typeface="Letterjoin-Air Plus 8" panose="02000805000000020003" pitchFamily="50" charset="0"/>
              </a:rPr>
              <a:t>, </a:t>
            </a:r>
            <a:r>
              <a:rPr lang="en-GB" i="1" dirty="0">
                <a:latin typeface="Letterjoin-Air Plus 8" panose="02000805000000020003" pitchFamily="50" charset="0"/>
              </a:rPr>
              <a:t>Goldilocks and the Three Bears</a:t>
            </a:r>
            <a:r>
              <a:rPr lang="en-GB" dirty="0">
                <a:latin typeface="Letterjoin-Air Plus 8" panose="02000805000000020003" pitchFamily="50" charset="0"/>
              </a:rPr>
              <a:t> and </a:t>
            </a:r>
            <a:r>
              <a:rPr lang="en-GB" i="1" dirty="0">
                <a:latin typeface="Letterjoin-Air Plus 8" panose="02000805000000020003" pitchFamily="50" charset="0"/>
              </a:rPr>
              <a:t>Jack and the Beanstalk</a:t>
            </a:r>
            <a:r>
              <a:rPr lang="en-GB" dirty="0">
                <a:latin typeface="Letterjoin-Air Plus 8" panose="02000805000000020003" pitchFamily="50" charset="0"/>
              </a:rPr>
              <a:t> are all traditional stories.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9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226"/>
            <a:ext cx="9144000" cy="895350"/>
          </a:xfrm>
        </p:spPr>
        <p:txBody>
          <a:bodyPr>
            <a:normAutofit/>
          </a:bodyPr>
          <a:lstStyle/>
          <a:p>
            <a:r>
              <a:rPr lang="en-GB" sz="4800" u="sng" dirty="0" smtClean="0">
                <a:latin typeface="Letterjoin-Air Plus 8" panose="02000805000000020003" pitchFamily="50" charset="0"/>
              </a:rPr>
              <a:t>Reading and Writing Task</a:t>
            </a:r>
            <a:endParaRPr lang="en-GB" sz="48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33500"/>
            <a:ext cx="9144000" cy="470154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This week we are reading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The Three </a:t>
            </a:r>
            <a:r>
              <a:rPr lang="en-GB" dirty="0">
                <a:latin typeface="Letterjoin-Air Plus 8" panose="02000805000000020003" pitchFamily="50" charset="0"/>
              </a:rPr>
              <a:t>L</a:t>
            </a:r>
            <a:r>
              <a:rPr lang="en-GB" dirty="0" smtClean="0">
                <a:latin typeface="Letterjoin-Air Plus 8" panose="02000805000000020003" pitchFamily="50" charset="0"/>
              </a:rPr>
              <a:t>ittle </a:t>
            </a:r>
            <a:r>
              <a:rPr lang="en-GB" dirty="0">
                <a:latin typeface="Letterjoin-Air Plus 8" panose="02000805000000020003" pitchFamily="50" charset="0"/>
              </a:rPr>
              <a:t>P</a:t>
            </a:r>
            <a:r>
              <a:rPr lang="en-GB" dirty="0" smtClean="0">
                <a:latin typeface="Letterjoin-Air Plus 8" panose="02000805000000020003" pitchFamily="50" charset="0"/>
              </a:rPr>
              <a:t>igs 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watch a film version of the story using the link below?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>
                <a:latin typeface="Letterjoin-Air Plus 8" panose="02000805000000020003" pitchFamily="50" charset="0"/>
                <a:hlinkClick r:id="rId2"/>
              </a:rPr>
              <a:t>https://</a:t>
            </a:r>
            <a:r>
              <a:rPr lang="en-GB" dirty="0" smtClean="0">
                <a:latin typeface="Letterjoin-Air Plus 8" panose="02000805000000020003" pitchFamily="50" charset="0"/>
                <a:hlinkClick r:id="rId2"/>
              </a:rPr>
              <a:t>www.youtube.com/watch?v=QLR2pLUsl-Y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Picture 2" descr="Image result for three little pi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 r="1733" b="4591"/>
          <a:stretch/>
        </p:blipFill>
        <p:spPr bwMode="auto">
          <a:xfrm>
            <a:off x="8981015" y="1171576"/>
            <a:ext cx="1834840" cy="19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274320"/>
            <a:ext cx="10515600" cy="6021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>
                <a:latin typeface="Letter-join Plus 8" panose="02000505000000020003" pitchFamily="50" charset="0"/>
              </a:rPr>
              <a:t>Writing Task:</a:t>
            </a:r>
          </a:p>
          <a:p>
            <a:pPr marL="0" indent="0">
              <a:buNone/>
            </a:pPr>
            <a:r>
              <a:rPr lang="en-GB" b="1" dirty="0" smtClean="0">
                <a:latin typeface="Letter-join Plus 8" panose="02000505000000020003" pitchFamily="50" charset="0"/>
              </a:rPr>
              <a:t>Can you write speech bubbles to show what characters might say?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42" y="1603170"/>
            <a:ext cx="7030314" cy="48618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00852" y="2208810"/>
            <a:ext cx="3016332" cy="30994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If you are doing this task at home you could just draw your own pictures of the characters and add your speech bubbles.</a:t>
            </a:r>
            <a:endParaRPr lang="en-US" dirty="0">
              <a:solidFill>
                <a:schemeClr val="tx1"/>
              </a:solidFill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390" y="438150"/>
            <a:ext cx="8477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8" panose="02000805000000020003" pitchFamily="50" charset="0"/>
              </a:rPr>
              <a:t>Remember </a:t>
            </a:r>
            <a:r>
              <a:rPr lang="en-GB" sz="2400" dirty="0">
                <a:latin typeface="Letterjoin-Air Plus 8" panose="02000805000000020003" pitchFamily="50" charset="0"/>
              </a:rPr>
              <a:t>I</a:t>
            </a:r>
            <a:r>
              <a:rPr lang="en-GB" sz="2400" dirty="0" smtClean="0">
                <a:latin typeface="Letterjoin-Air Plus 8" panose="02000805000000020003" pitchFamily="50" charset="0"/>
              </a:rPr>
              <a:t> love to see your work so please email pictures to me at:</a:t>
            </a:r>
          </a:p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pPr lvl="0"/>
            <a:r>
              <a:rPr lang="en-US" altLang="en-US" sz="2400" dirty="0" smtClean="0">
                <a:solidFill>
                  <a:srgbClr val="5F5F5F"/>
                </a:solidFill>
                <a:latin typeface="Letter-join Plus 8" panose="02000505000000020003" pitchFamily="50" charset="0"/>
                <a:hlinkClick r:id="rId2"/>
              </a:rPr>
              <a:t>s.hiley@worthvalleyprimary.co.uk</a:t>
            </a:r>
            <a:endParaRPr lang="en-US" altLang="en-US" sz="2400" dirty="0">
              <a:latin typeface="Letter-join Plus 8" panose="02000505000000020003" pitchFamily="50" charset="0"/>
            </a:endParaRPr>
          </a:p>
          <a:p>
            <a:pPr lvl="0"/>
            <a:endParaRPr lang="en-US" altLang="en-US" sz="2400" dirty="0">
              <a:latin typeface="Letter-join Plus 8" panose="02000505000000020003" pitchFamily="50" charset="0"/>
            </a:endParaRPr>
          </a:p>
          <a:p>
            <a:endParaRPr lang="en-GB" sz="2400" dirty="0">
              <a:latin typeface="Letterjoin-Air Plus 8" panose="02000805000000020003" pitchFamily="50" charset="0"/>
            </a:endParaRPr>
          </a:p>
        </p:txBody>
      </p:sp>
      <p:pic>
        <p:nvPicPr>
          <p:cNvPr id="2050" name="Picture 2" descr="Image result for three little pi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1" y="3531190"/>
            <a:ext cx="4810306" cy="26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227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Friday 25th February 2021</vt:lpstr>
      <vt:lpstr>Handwriting</vt:lpstr>
      <vt:lpstr>Can you knock my socks off with your neat writing? </vt:lpstr>
      <vt:lpstr>Traditional Tales</vt:lpstr>
      <vt:lpstr>Reading and Writing Task</vt:lpstr>
      <vt:lpstr>PowerPoint Presentation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45</cp:revision>
  <dcterms:created xsi:type="dcterms:W3CDTF">2021-01-10T15:35:41Z</dcterms:created>
  <dcterms:modified xsi:type="dcterms:W3CDTF">2021-02-24T16:31:38Z</dcterms:modified>
</cp:coreProperties>
</file>