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7" r:id="rId3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14" autoAdjust="0"/>
    <p:restoredTop sz="94660"/>
  </p:normalViewPr>
  <p:slideViewPr>
    <p:cSldViewPr snapToGrid="0">
      <p:cViewPr varScale="1">
        <p:scale>
          <a:sx n="88" d="100"/>
          <a:sy n="88" d="100"/>
        </p:scale>
        <p:origin x="494" y="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651915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127062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819445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550084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62895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388779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059560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7174075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191345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655545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4279617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48541B-6ADE-4FF1-A278-4E086E199471}" type="datetimeFigureOut">
              <a:rPr lang="en-US" smtClean="0"/>
              <a:t>2/24/2021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0945EF-10BE-4F4C-9A9E-C5A561EB865D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1656678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hyperlink" Target="https://www.topmarks.co.uk/learning-to-count/helicopter-rescue" TargetMode="External"/><Relationship Id="rId1" Type="http://schemas.openxmlformats.org/officeDocument/2006/relationships/slideLayout" Target="../slideLayouts/slideLayout7.xml"/><Relationship Id="rId5" Type="http://schemas.openxmlformats.org/officeDocument/2006/relationships/hyperlink" Target="https://www.topmarks.co.uk/maths-games/subtraction-grids" TargetMode="Externa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Box 3"/>
          <p:cNvSpPr txBox="1"/>
          <p:nvPr/>
        </p:nvSpPr>
        <p:spPr>
          <a:xfrm>
            <a:off x="3631475" y="409301"/>
            <a:ext cx="620921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latin typeface="Letter-join Plus 8" panose="02000505000000020003" pitchFamily="50" charset="0"/>
              </a:rPr>
              <a:t>Wednesday  24-02-21</a:t>
            </a:r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246812" y="932521"/>
            <a:ext cx="6897188" cy="3879668"/>
          </a:xfrm>
          <a:prstGeom prst="rect">
            <a:avLst/>
          </a:prstGeom>
        </p:spPr>
      </p:pic>
      <p:sp>
        <p:nvSpPr>
          <p:cNvPr id="3" name="TextBox 2"/>
          <p:cNvSpPr txBox="1"/>
          <p:nvPr/>
        </p:nvSpPr>
        <p:spPr>
          <a:xfrm>
            <a:off x="679269" y="5002370"/>
            <a:ext cx="13105093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GB" dirty="0" smtClean="0">
                <a:latin typeface="Letter-join Plus 8" panose="02000505000000020003" pitchFamily="50" charset="0"/>
              </a:rPr>
              <a:t>All these words are just different ways to say </a:t>
            </a:r>
            <a:r>
              <a:rPr lang="en-GB" dirty="0" smtClean="0">
                <a:solidFill>
                  <a:srgbClr val="FF0000"/>
                </a:solidFill>
                <a:latin typeface="Letter-join Plus 8" panose="02000505000000020003" pitchFamily="50" charset="0"/>
              </a:rPr>
              <a:t>ADD</a:t>
            </a:r>
            <a:r>
              <a:rPr lang="en-GB" dirty="0" smtClean="0">
                <a:latin typeface="Letter-join Plus 8" panose="02000505000000020003" pitchFamily="50" charset="0"/>
              </a:rPr>
              <a:t> and </a:t>
            </a:r>
            <a:r>
              <a:rPr lang="en-GB" dirty="0" smtClean="0">
                <a:solidFill>
                  <a:srgbClr val="0070C0"/>
                </a:solidFill>
                <a:latin typeface="Letter-join Plus 8" panose="02000505000000020003" pitchFamily="50" charset="0"/>
              </a:rPr>
              <a:t>TAKE AWAY</a:t>
            </a:r>
            <a:r>
              <a:rPr lang="en-GB" dirty="0" smtClean="0">
                <a:latin typeface="Letter-join Plus 8" panose="02000505000000020003" pitchFamily="50" charset="0"/>
              </a:rPr>
              <a:t>. </a:t>
            </a:r>
          </a:p>
          <a:p>
            <a:r>
              <a:rPr lang="en-GB" dirty="0" smtClean="0">
                <a:latin typeface="Letter-join Plus 8" panose="02000505000000020003" pitchFamily="50" charset="0"/>
              </a:rPr>
              <a:t>You see them in questions. Are they trying to trick us, YES. Are we going to let them, NO! </a:t>
            </a:r>
          </a:p>
          <a:p>
            <a:r>
              <a:rPr lang="en-GB" dirty="0" smtClean="0">
                <a:latin typeface="Letter-join Plus 8" panose="02000505000000020003" pitchFamily="50" charset="0"/>
              </a:rPr>
              <a:t>Take a go look at these word s and learn which means which.</a:t>
            </a:r>
            <a:endParaRPr lang="en-US" dirty="0">
              <a:latin typeface="Letter-join Plus 8" panose="02000505000000020003" pitchFamily="50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111842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1506583" y="2769326"/>
            <a:ext cx="7537505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hlinkClick r:id="rId2"/>
              </a:rPr>
              <a:t>https://www.topmarks.co.uk/learning-to-count/helicopter-rescue</a:t>
            </a:r>
            <a:endParaRPr lang="en-US" dirty="0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104357" y="538706"/>
            <a:ext cx="3413922" cy="880033"/>
          </a:xfrm>
          <a:prstGeom prst="rect">
            <a:avLst/>
          </a:prstGeom>
        </p:spPr>
      </p:pic>
      <p:pic>
        <p:nvPicPr>
          <p:cNvPr id="5" name="Picture 2" descr="Go To The Product Page For Subtraction - Subtraction Banner , Free  Transparent Clipart - ClipartKey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43461" y="538706"/>
            <a:ext cx="3327854" cy="880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TextBox 5"/>
          <p:cNvSpPr txBox="1"/>
          <p:nvPr/>
        </p:nvSpPr>
        <p:spPr>
          <a:xfrm>
            <a:off x="1506583" y="1720346"/>
            <a:ext cx="10191060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A bit of practice today. When you play these games, challenge yourself. If it’s easy – how fast can you do it?</a:t>
            </a:r>
          </a:p>
          <a:p>
            <a:r>
              <a:rPr lang="en-GB" dirty="0" smtClean="0"/>
              <a:t>Can your brain think quickly? </a:t>
            </a:r>
          </a:p>
          <a:p>
            <a:r>
              <a:rPr lang="en-GB" dirty="0" smtClean="0"/>
              <a:t>On this first game go on the count forward and back mode. 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1506583" y="3779520"/>
            <a:ext cx="907088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GB" dirty="0" smtClean="0"/>
              <a:t>There are lots of challenges here. Just 2 minutes to complete. Start low and work your way up. </a:t>
            </a:r>
          </a:p>
          <a:p>
            <a:r>
              <a:rPr lang="en-US" dirty="0" smtClean="0">
                <a:hlinkClick r:id="rId5"/>
              </a:rPr>
              <a:t>https://www.topmarks.co.uk/maths-games/subtraction-grids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3278713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126</Words>
  <Application>Microsoft Office PowerPoint</Application>
  <PresentationFormat>Widescreen</PresentationFormat>
  <Paragraphs>10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Letter-join Plus 8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s.Grant</dc:creator>
  <cp:lastModifiedBy>s.Grant</cp:lastModifiedBy>
  <cp:revision>31</cp:revision>
  <dcterms:created xsi:type="dcterms:W3CDTF">2021-02-01T12:38:01Z</dcterms:created>
  <dcterms:modified xsi:type="dcterms:W3CDTF">2021-02-24T15:32:08Z</dcterms:modified>
</cp:coreProperties>
</file>