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1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7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9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8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9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9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41B-6ADE-4FF1-A278-4E086E199471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945EF-10BE-4F4C-9A9E-C5A561EB86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opmarks.co.uk/learning-to-count/helicopter-rescu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topmarks.co.uk/maths-games/subtraction-grids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1475" y="409301"/>
            <a:ext cx="6209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Letter-join Plus 8" panose="02000505000000020003" pitchFamily="50" charset="0"/>
              </a:rPr>
              <a:t>Wednesday  24-02-21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6812" y="932521"/>
            <a:ext cx="6897188" cy="38796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9269" y="5002370"/>
            <a:ext cx="13105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Plus 8" panose="02000505000000020003" pitchFamily="50" charset="0"/>
              </a:rPr>
              <a:t>All these words are just different ways to say </a:t>
            </a:r>
            <a:r>
              <a:rPr lang="en-GB" dirty="0" smtClean="0">
                <a:solidFill>
                  <a:srgbClr val="FF0000"/>
                </a:solidFill>
                <a:latin typeface="Letter-join Plus 8" panose="02000505000000020003" pitchFamily="50" charset="0"/>
              </a:rPr>
              <a:t>ADD</a:t>
            </a:r>
            <a:r>
              <a:rPr lang="en-GB" dirty="0" smtClean="0">
                <a:latin typeface="Letter-join Plus 8" panose="02000505000000020003" pitchFamily="50" charset="0"/>
              </a:rPr>
              <a:t> and </a:t>
            </a:r>
            <a:r>
              <a:rPr lang="en-GB" dirty="0" smtClean="0">
                <a:solidFill>
                  <a:srgbClr val="0070C0"/>
                </a:solidFill>
                <a:latin typeface="Letter-join Plus 8" panose="02000505000000020003" pitchFamily="50" charset="0"/>
              </a:rPr>
              <a:t>TAKE AWAY</a:t>
            </a:r>
            <a:r>
              <a:rPr lang="en-GB" dirty="0" smtClean="0">
                <a:latin typeface="Letter-join Plus 8" panose="02000505000000020003" pitchFamily="50" charset="0"/>
              </a:rPr>
              <a:t>.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You see them in questions. Are they trying to trick us, YES. Are we going to let them, NO! </a:t>
            </a:r>
          </a:p>
          <a:p>
            <a:r>
              <a:rPr lang="en-GB" dirty="0" smtClean="0">
                <a:latin typeface="Letter-join Plus 8" panose="02000505000000020003" pitchFamily="50" charset="0"/>
              </a:rPr>
              <a:t>Take a go look at these word s and learn which means which.</a:t>
            </a:r>
            <a:endParaRPr lang="en-US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6583" y="2769326"/>
            <a:ext cx="7537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https://www.topmarks.co.uk/learning-to-count/helicopter-rescue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357" y="538706"/>
            <a:ext cx="3413922" cy="880033"/>
          </a:xfrm>
          <a:prstGeom prst="rect">
            <a:avLst/>
          </a:prstGeom>
        </p:spPr>
      </p:pic>
      <p:pic>
        <p:nvPicPr>
          <p:cNvPr id="5" name="Picture 2" descr="Go To The Product Page For Subtraction - Subtraction Banner , Free  Transparent Clipart - ClipartKe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461" y="538706"/>
            <a:ext cx="3327854" cy="880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6583" y="1720346"/>
            <a:ext cx="10191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bit of practice today. When you play these games, challenge yourself. If it’s easy – how fast can you do it?</a:t>
            </a:r>
          </a:p>
          <a:p>
            <a:r>
              <a:rPr lang="en-GB" dirty="0" smtClean="0"/>
              <a:t>Can your brain think quickly? </a:t>
            </a:r>
          </a:p>
          <a:p>
            <a:r>
              <a:rPr lang="en-GB" dirty="0" smtClean="0"/>
              <a:t>On this first game go on the count forward and back mode.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06583" y="3779520"/>
            <a:ext cx="9070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There are lots of challenges here. Just 2 minutes to complete. Start low and work your way up. </a:t>
            </a:r>
          </a:p>
          <a:p>
            <a:r>
              <a:rPr lang="en-US" dirty="0" smtClean="0">
                <a:hlinkClick r:id="rId5"/>
              </a:rPr>
              <a:t>https://www.topmarks.co.uk/maths-games/subtraction-grids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8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126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Letter-join Plus 8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s.Grant</dc:creator>
  <cp:lastModifiedBy>s.Grant</cp:lastModifiedBy>
  <cp:revision>31</cp:revision>
  <dcterms:created xsi:type="dcterms:W3CDTF">2021-02-01T12:38:01Z</dcterms:created>
  <dcterms:modified xsi:type="dcterms:W3CDTF">2021-02-24T15:32:08Z</dcterms:modified>
</cp:coreProperties>
</file>